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0" r:id="rId2"/>
    <p:sldId id="261" r:id="rId3"/>
    <p:sldId id="262" r:id="rId4"/>
    <p:sldId id="263"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189126-1256-4B94-A1E0-03B4D898FC33}" v="1569" dt="2024-10-21T10:25:38.8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66" d="100"/>
          <a:sy n="66" d="100"/>
        </p:scale>
        <p:origin x="348"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理恵 黒井" userId="ff9d4e71a3b901ca" providerId="LiveId" clId="{B3189126-1256-4B94-A1E0-03B4D898FC33}"/>
    <pc:docChg chg="undo custSel addSld delSld modSld modMainMaster">
      <pc:chgData name="理恵 黒井" userId="ff9d4e71a3b901ca" providerId="LiveId" clId="{B3189126-1256-4B94-A1E0-03B4D898FC33}" dt="2024-10-21T10:25:38.867" v="8096" actId="1076"/>
      <pc:docMkLst>
        <pc:docMk/>
      </pc:docMkLst>
      <pc:sldChg chg="del">
        <pc:chgData name="理恵 黒井" userId="ff9d4e71a3b901ca" providerId="LiveId" clId="{B3189126-1256-4B94-A1E0-03B4D898FC33}" dt="2024-10-21T07:52:31.899" v="7965" actId="47"/>
        <pc:sldMkLst>
          <pc:docMk/>
          <pc:sldMk cId="3245740255" sldId="256"/>
        </pc:sldMkLst>
      </pc:sldChg>
      <pc:sldChg chg="del">
        <pc:chgData name="理恵 黒井" userId="ff9d4e71a3b901ca" providerId="LiveId" clId="{B3189126-1256-4B94-A1E0-03B4D898FC33}" dt="2024-10-21T07:52:37.001" v="7967" actId="47"/>
        <pc:sldMkLst>
          <pc:docMk/>
          <pc:sldMk cId="2249109656" sldId="257"/>
        </pc:sldMkLst>
      </pc:sldChg>
      <pc:sldChg chg="del">
        <pc:chgData name="理恵 黒井" userId="ff9d4e71a3b901ca" providerId="LiveId" clId="{B3189126-1256-4B94-A1E0-03B4D898FC33}" dt="2024-10-21T07:52:33.192" v="7966" actId="47"/>
        <pc:sldMkLst>
          <pc:docMk/>
          <pc:sldMk cId="769777708" sldId="258"/>
        </pc:sldMkLst>
      </pc:sldChg>
      <pc:sldChg chg="modSp del">
        <pc:chgData name="理恵 黒井" userId="ff9d4e71a3b901ca" providerId="LiveId" clId="{B3189126-1256-4B94-A1E0-03B4D898FC33}" dt="2024-10-21T07:52:38.253" v="7968" actId="47"/>
        <pc:sldMkLst>
          <pc:docMk/>
          <pc:sldMk cId="3391443049" sldId="259"/>
        </pc:sldMkLst>
        <pc:spChg chg="mod">
          <ac:chgData name="理恵 黒井" userId="ff9d4e71a3b901ca" providerId="LiveId" clId="{B3189126-1256-4B94-A1E0-03B4D898FC33}" dt="2024-10-21T04:23:34.800" v="13"/>
          <ac:spMkLst>
            <pc:docMk/>
            <pc:sldMk cId="3391443049" sldId="259"/>
            <ac:spMk id="2" creationId="{531DD837-72BD-EE6B-0461-1F8A29D00111}"/>
          </ac:spMkLst>
        </pc:spChg>
        <pc:spChg chg="mod">
          <ac:chgData name="理恵 黒井" userId="ff9d4e71a3b901ca" providerId="LiveId" clId="{B3189126-1256-4B94-A1E0-03B4D898FC33}" dt="2024-10-21T04:23:34.800" v="13"/>
          <ac:spMkLst>
            <pc:docMk/>
            <pc:sldMk cId="3391443049" sldId="259"/>
            <ac:spMk id="3" creationId="{D6F6828D-B445-913F-8269-D106D1FCCA46}"/>
          </ac:spMkLst>
        </pc:spChg>
      </pc:sldChg>
      <pc:sldChg chg="modSp new mod">
        <pc:chgData name="理恵 黒井" userId="ff9d4e71a3b901ca" providerId="LiveId" clId="{B3189126-1256-4B94-A1E0-03B4D898FC33}" dt="2024-10-21T04:24:05.717" v="130"/>
        <pc:sldMkLst>
          <pc:docMk/>
          <pc:sldMk cId="1186192681" sldId="260"/>
        </pc:sldMkLst>
        <pc:spChg chg="mod">
          <ac:chgData name="理恵 黒井" userId="ff9d4e71a3b901ca" providerId="LiveId" clId="{B3189126-1256-4B94-A1E0-03B4D898FC33}" dt="2024-10-21T04:24:05.717" v="130"/>
          <ac:spMkLst>
            <pc:docMk/>
            <pc:sldMk cId="1186192681" sldId="260"/>
            <ac:spMk id="2" creationId="{A20BC389-21FD-50A3-7F25-28ABFF677E7F}"/>
          </ac:spMkLst>
        </pc:spChg>
        <pc:spChg chg="mod">
          <ac:chgData name="理恵 黒井" userId="ff9d4e71a3b901ca" providerId="LiveId" clId="{B3189126-1256-4B94-A1E0-03B4D898FC33}" dt="2024-10-21T04:23:34.800" v="13"/>
          <ac:spMkLst>
            <pc:docMk/>
            <pc:sldMk cId="1186192681" sldId="260"/>
            <ac:spMk id="3" creationId="{2909A05D-7E33-FDAD-5AC5-F76EDF40A524}"/>
          </ac:spMkLst>
        </pc:spChg>
      </pc:sldChg>
      <pc:sldChg chg="addSp delSp modSp new mod modClrScheme chgLayout">
        <pc:chgData name="理恵 黒井" userId="ff9d4e71a3b901ca" providerId="LiveId" clId="{B3189126-1256-4B94-A1E0-03B4D898FC33}" dt="2024-10-21T06:51:44.174" v="5667" actId="20577"/>
        <pc:sldMkLst>
          <pc:docMk/>
          <pc:sldMk cId="414938511" sldId="261"/>
        </pc:sldMkLst>
        <pc:spChg chg="del">
          <ac:chgData name="理恵 黒井" userId="ff9d4e71a3b901ca" providerId="LiveId" clId="{B3189126-1256-4B94-A1E0-03B4D898FC33}" dt="2024-10-21T04:32:13.644" v="234" actId="700"/>
          <ac:spMkLst>
            <pc:docMk/>
            <pc:sldMk cId="414938511" sldId="261"/>
            <ac:spMk id="2" creationId="{B3F926FC-1E5F-05F0-0052-64F15EDEFD40}"/>
          </ac:spMkLst>
        </pc:spChg>
        <pc:spChg chg="del">
          <ac:chgData name="理恵 黒井" userId="ff9d4e71a3b901ca" providerId="LiveId" clId="{B3189126-1256-4B94-A1E0-03B4D898FC33}" dt="2024-10-21T04:32:13.644" v="234" actId="700"/>
          <ac:spMkLst>
            <pc:docMk/>
            <pc:sldMk cId="414938511" sldId="261"/>
            <ac:spMk id="3" creationId="{09906E92-FB09-3D00-CE49-9E8D1E4A661C}"/>
          </ac:spMkLst>
        </pc:spChg>
        <pc:spChg chg="add mod">
          <ac:chgData name="理恵 黒井" userId="ff9d4e71a3b901ca" providerId="LiveId" clId="{B3189126-1256-4B94-A1E0-03B4D898FC33}" dt="2024-10-21T04:33:38.785" v="298" actId="20577"/>
          <ac:spMkLst>
            <pc:docMk/>
            <pc:sldMk cId="414938511" sldId="261"/>
            <ac:spMk id="4" creationId="{DA028228-1EB4-36BE-0A55-5A8D6622CA3A}"/>
          </ac:spMkLst>
        </pc:spChg>
        <pc:graphicFrameChg chg="add del">
          <ac:chgData name="理恵 黒井" userId="ff9d4e71a3b901ca" providerId="LiveId" clId="{B3189126-1256-4B94-A1E0-03B4D898FC33}" dt="2024-10-21T04:39:12.457" v="300" actId="478"/>
          <ac:graphicFrameMkLst>
            <pc:docMk/>
            <pc:sldMk cId="414938511" sldId="261"/>
            <ac:graphicFrameMk id="5" creationId="{2AD937F7-A148-0999-E74E-E163FAEB569A}"/>
          </ac:graphicFrameMkLst>
        </pc:graphicFrameChg>
        <pc:graphicFrameChg chg="add del modGraphic">
          <ac:chgData name="理恵 黒井" userId="ff9d4e71a3b901ca" providerId="LiveId" clId="{B3189126-1256-4B94-A1E0-03B4D898FC33}" dt="2024-10-21T04:41:59.190" v="307" actId="478"/>
          <ac:graphicFrameMkLst>
            <pc:docMk/>
            <pc:sldMk cId="414938511" sldId="261"/>
            <ac:graphicFrameMk id="6" creationId="{E2986D6F-2CE3-E200-FB2A-E9FBEC7D88AB}"/>
          </ac:graphicFrameMkLst>
        </pc:graphicFrameChg>
        <pc:graphicFrameChg chg="add del modGraphic">
          <ac:chgData name="理恵 黒井" userId="ff9d4e71a3b901ca" providerId="LiveId" clId="{B3189126-1256-4B94-A1E0-03B4D898FC33}" dt="2024-10-21T04:39:53.286" v="306" actId="478"/>
          <ac:graphicFrameMkLst>
            <pc:docMk/>
            <pc:sldMk cId="414938511" sldId="261"/>
            <ac:graphicFrameMk id="7" creationId="{87E54513-B5F8-5BA0-FEA7-3C1CA3B84DA0}"/>
          </ac:graphicFrameMkLst>
        </pc:graphicFrameChg>
        <pc:graphicFrameChg chg="add mod modGraphic">
          <ac:chgData name="理恵 黒井" userId="ff9d4e71a3b901ca" providerId="LiveId" clId="{B3189126-1256-4B94-A1E0-03B4D898FC33}" dt="2024-10-21T06:51:44.174" v="5667" actId="20577"/>
          <ac:graphicFrameMkLst>
            <pc:docMk/>
            <pc:sldMk cId="414938511" sldId="261"/>
            <ac:graphicFrameMk id="8" creationId="{43264F5B-F405-D960-3ED2-D767E5E9FDB5}"/>
          </ac:graphicFrameMkLst>
        </pc:graphicFrameChg>
      </pc:sldChg>
      <pc:sldChg chg="addSp delSp modSp new mod">
        <pc:chgData name="理恵 黒井" userId="ff9d4e71a3b901ca" providerId="LiveId" clId="{B3189126-1256-4B94-A1E0-03B4D898FC33}" dt="2024-10-21T07:38:44.575" v="7128" actId="21"/>
        <pc:sldMkLst>
          <pc:docMk/>
          <pc:sldMk cId="3242530146" sldId="262"/>
        </pc:sldMkLst>
        <pc:spChg chg="mod">
          <ac:chgData name="理恵 黒井" userId="ff9d4e71a3b901ca" providerId="LiveId" clId="{B3189126-1256-4B94-A1E0-03B4D898FC33}" dt="2024-10-21T06:52:04.566" v="5736"/>
          <ac:spMkLst>
            <pc:docMk/>
            <pc:sldMk cId="3242530146" sldId="262"/>
            <ac:spMk id="2" creationId="{F979AE2E-94A0-F8EA-C654-69E644C08CB3}"/>
          </ac:spMkLst>
        </pc:spChg>
        <pc:spChg chg="add del mod">
          <ac:chgData name="理恵 黒井" userId="ff9d4e71a3b901ca" providerId="LiveId" clId="{B3189126-1256-4B94-A1E0-03B4D898FC33}" dt="2024-10-21T06:55:01.349" v="5743" actId="478"/>
          <ac:spMkLst>
            <pc:docMk/>
            <pc:sldMk cId="3242530146" sldId="262"/>
            <ac:spMk id="3" creationId="{BE1AD648-F521-A018-68AD-C882F42289C8}"/>
          </ac:spMkLst>
        </pc:spChg>
        <pc:spChg chg="add mod">
          <ac:chgData name="理恵 黒井" userId="ff9d4e71a3b901ca" providerId="LiveId" clId="{B3189126-1256-4B94-A1E0-03B4D898FC33}" dt="2024-10-21T06:59:53.361" v="5864" actId="1076"/>
          <ac:spMkLst>
            <pc:docMk/>
            <pc:sldMk cId="3242530146" sldId="262"/>
            <ac:spMk id="5" creationId="{3F1F4564-6F3C-BFA1-FF5F-082679433006}"/>
          </ac:spMkLst>
        </pc:spChg>
        <pc:spChg chg="add mod">
          <ac:chgData name="理恵 黒井" userId="ff9d4e71a3b901ca" providerId="LiveId" clId="{B3189126-1256-4B94-A1E0-03B4D898FC33}" dt="2024-10-21T06:58:53.431" v="5847"/>
          <ac:spMkLst>
            <pc:docMk/>
            <pc:sldMk cId="3242530146" sldId="262"/>
            <ac:spMk id="6" creationId="{FE4505FF-8B1E-B841-9452-F9B9E0107E2C}"/>
          </ac:spMkLst>
        </pc:spChg>
        <pc:spChg chg="add mod ord">
          <ac:chgData name="理恵 黒井" userId="ff9d4e71a3b901ca" providerId="LiveId" clId="{B3189126-1256-4B94-A1E0-03B4D898FC33}" dt="2024-10-21T06:59:18.506" v="5856" actId="1076"/>
          <ac:spMkLst>
            <pc:docMk/>
            <pc:sldMk cId="3242530146" sldId="262"/>
            <ac:spMk id="7" creationId="{9F58D187-7889-729A-6DCC-161F585D9945}"/>
          </ac:spMkLst>
        </pc:spChg>
        <pc:spChg chg="add mod ord">
          <ac:chgData name="理恵 黒井" userId="ff9d4e71a3b901ca" providerId="LiveId" clId="{B3189126-1256-4B94-A1E0-03B4D898FC33}" dt="2024-10-21T07:00:09.211" v="5868" actId="1076"/>
          <ac:spMkLst>
            <pc:docMk/>
            <pc:sldMk cId="3242530146" sldId="262"/>
            <ac:spMk id="8" creationId="{528250FA-EAB9-95A9-F51D-651934D3B1EA}"/>
          </ac:spMkLst>
        </pc:spChg>
        <pc:spChg chg="add mod">
          <ac:chgData name="理恵 黒井" userId="ff9d4e71a3b901ca" providerId="LiveId" clId="{B3189126-1256-4B94-A1E0-03B4D898FC33}" dt="2024-10-21T07:01:02.345" v="5959" actId="14100"/>
          <ac:spMkLst>
            <pc:docMk/>
            <pc:sldMk cId="3242530146" sldId="262"/>
            <ac:spMk id="9" creationId="{703DD6CC-F25D-97BA-219A-2F15995BAFBA}"/>
          </ac:spMkLst>
        </pc:spChg>
        <pc:spChg chg="add del mod">
          <ac:chgData name="理恵 黒井" userId="ff9d4e71a3b901ca" providerId="LiveId" clId="{B3189126-1256-4B94-A1E0-03B4D898FC33}" dt="2024-10-21T07:38:44.575" v="7128" actId="21"/>
          <ac:spMkLst>
            <pc:docMk/>
            <pc:sldMk cId="3242530146" sldId="262"/>
            <ac:spMk id="10" creationId="{FB66041E-FF81-F57E-7F8B-20071979EDD1}"/>
          </ac:spMkLst>
        </pc:spChg>
        <pc:picChg chg="add mod">
          <ac:chgData name="理恵 黒井" userId="ff9d4e71a3b901ca" providerId="LiveId" clId="{B3189126-1256-4B94-A1E0-03B4D898FC33}" dt="2024-10-21T07:00:05.367" v="5867" actId="1076"/>
          <ac:picMkLst>
            <pc:docMk/>
            <pc:sldMk cId="3242530146" sldId="262"/>
            <ac:picMk id="1026" creationId="{C688A549-7459-1C44-BDA7-C3A8D45F4D29}"/>
          </ac:picMkLst>
        </pc:picChg>
      </pc:sldChg>
      <pc:sldChg chg="addSp delSp modSp new mod">
        <pc:chgData name="理恵 黒井" userId="ff9d4e71a3b901ca" providerId="LiveId" clId="{B3189126-1256-4B94-A1E0-03B4D898FC33}" dt="2024-10-21T10:25:38.867" v="8096" actId="1076"/>
        <pc:sldMkLst>
          <pc:docMk/>
          <pc:sldMk cId="3494166308" sldId="263"/>
        </pc:sldMkLst>
        <pc:spChg chg="mod">
          <ac:chgData name="理恵 黒井" userId="ff9d4e71a3b901ca" providerId="LiveId" clId="{B3189126-1256-4B94-A1E0-03B4D898FC33}" dt="2024-10-21T07:48:16.257" v="7872" actId="14100"/>
          <ac:spMkLst>
            <pc:docMk/>
            <pc:sldMk cId="3494166308" sldId="263"/>
            <ac:spMk id="2" creationId="{4A9EFCC1-BEBC-9641-BBC0-DE8D47F32864}"/>
          </ac:spMkLst>
        </pc:spChg>
        <pc:spChg chg="add mod">
          <ac:chgData name="理恵 黒井" userId="ff9d4e71a3b901ca" providerId="LiveId" clId="{B3189126-1256-4B94-A1E0-03B4D898FC33}" dt="2024-10-21T07:48:16.257" v="7872" actId="14100"/>
          <ac:spMkLst>
            <pc:docMk/>
            <pc:sldMk cId="3494166308" sldId="263"/>
            <ac:spMk id="3" creationId="{02A40D10-AFEB-FE38-C971-C5839780DC92}"/>
          </ac:spMkLst>
        </pc:spChg>
        <pc:spChg chg="add del mod">
          <ac:chgData name="理恵 黒井" userId="ff9d4e71a3b901ca" providerId="LiveId" clId="{B3189126-1256-4B94-A1E0-03B4D898FC33}" dt="2024-10-21T07:25:14.550" v="6593"/>
          <ac:spMkLst>
            <pc:docMk/>
            <pc:sldMk cId="3494166308" sldId="263"/>
            <ac:spMk id="4" creationId="{604A0A5A-1540-F17A-11BD-771E42A70EF6}"/>
          </ac:spMkLst>
        </pc:spChg>
        <pc:spChg chg="add del mod">
          <ac:chgData name="理恵 黒井" userId="ff9d4e71a3b901ca" providerId="LiveId" clId="{B3189126-1256-4B94-A1E0-03B4D898FC33}" dt="2024-10-21T07:25:59.011" v="6635" actId="478"/>
          <ac:spMkLst>
            <pc:docMk/>
            <pc:sldMk cId="3494166308" sldId="263"/>
            <ac:spMk id="5" creationId="{543D2055-D61F-BEA5-AFAE-F1073F087FEC}"/>
          </ac:spMkLst>
        </pc:spChg>
        <pc:spChg chg="add mod">
          <ac:chgData name="理恵 黒井" userId="ff9d4e71a3b901ca" providerId="LiveId" clId="{B3189126-1256-4B94-A1E0-03B4D898FC33}" dt="2024-10-21T10:15:54.085" v="8011" actId="1038"/>
          <ac:spMkLst>
            <pc:docMk/>
            <pc:sldMk cId="3494166308" sldId="263"/>
            <ac:spMk id="6" creationId="{768828B5-7B01-55D5-FCB5-4D5912349AA2}"/>
          </ac:spMkLst>
        </pc:spChg>
        <pc:spChg chg="add mod">
          <ac:chgData name="理恵 黒井" userId="ff9d4e71a3b901ca" providerId="LiveId" clId="{B3189126-1256-4B94-A1E0-03B4D898FC33}" dt="2024-10-21T10:13:18.128" v="7986" actId="113"/>
          <ac:spMkLst>
            <pc:docMk/>
            <pc:sldMk cId="3494166308" sldId="263"/>
            <ac:spMk id="7" creationId="{2925ED80-C2F2-D088-2C47-92B01780BDF6}"/>
          </ac:spMkLst>
        </pc:spChg>
        <pc:spChg chg="add mod">
          <ac:chgData name="理恵 黒井" userId="ff9d4e71a3b901ca" providerId="LiveId" clId="{B3189126-1256-4B94-A1E0-03B4D898FC33}" dt="2024-10-21T10:22:31.188" v="8084" actId="207"/>
          <ac:spMkLst>
            <pc:docMk/>
            <pc:sldMk cId="3494166308" sldId="263"/>
            <ac:spMk id="8" creationId="{4E825A25-1405-00E6-6C07-4B1C1589CABD}"/>
          </ac:spMkLst>
        </pc:spChg>
        <pc:spChg chg="add mod">
          <ac:chgData name="理恵 黒井" userId="ff9d4e71a3b901ca" providerId="LiveId" clId="{B3189126-1256-4B94-A1E0-03B4D898FC33}" dt="2024-10-21T10:22:31.188" v="8084" actId="207"/>
          <ac:spMkLst>
            <pc:docMk/>
            <pc:sldMk cId="3494166308" sldId="263"/>
            <ac:spMk id="9" creationId="{06CD9FD4-0310-8A32-C93E-61675C0EF7F8}"/>
          </ac:spMkLst>
        </pc:spChg>
        <pc:spChg chg="add mod">
          <ac:chgData name="理恵 黒井" userId="ff9d4e71a3b901ca" providerId="LiveId" clId="{B3189126-1256-4B94-A1E0-03B4D898FC33}" dt="2024-10-21T10:15:07.764" v="8003" actId="207"/>
          <ac:spMkLst>
            <pc:docMk/>
            <pc:sldMk cId="3494166308" sldId="263"/>
            <ac:spMk id="10" creationId="{8BFBA07E-944B-BDCC-D510-ABB4A26E2138}"/>
          </ac:spMkLst>
        </pc:spChg>
        <pc:spChg chg="add mod">
          <ac:chgData name="理恵 黒井" userId="ff9d4e71a3b901ca" providerId="LiveId" clId="{B3189126-1256-4B94-A1E0-03B4D898FC33}" dt="2024-10-21T10:12:13.561" v="7976" actId="207"/>
          <ac:spMkLst>
            <pc:docMk/>
            <pc:sldMk cId="3494166308" sldId="263"/>
            <ac:spMk id="11" creationId="{3153B6EB-F266-842F-C983-C85018A2D1B1}"/>
          </ac:spMkLst>
        </pc:spChg>
        <pc:spChg chg="add mod">
          <ac:chgData name="理恵 黒井" userId="ff9d4e71a3b901ca" providerId="LiveId" clId="{B3189126-1256-4B94-A1E0-03B4D898FC33}" dt="2024-10-21T10:20:15.341" v="8067" actId="1076"/>
          <ac:spMkLst>
            <pc:docMk/>
            <pc:sldMk cId="3494166308" sldId="263"/>
            <ac:spMk id="12" creationId="{6F90BC73-6062-461D-C67B-ADE94A3C4F3B}"/>
          </ac:spMkLst>
        </pc:spChg>
        <pc:spChg chg="add mod">
          <ac:chgData name="理恵 黒井" userId="ff9d4e71a3b901ca" providerId="LiveId" clId="{B3189126-1256-4B94-A1E0-03B4D898FC33}" dt="2024-10-21T07:48:16.257" v="7872" actId="14100"/>
          <ac:spMkLst>
            <pc:docMk/>
            <pc:sldMk cId="3494166308" sldId="263"/>
            <ac:spMk id="13" creationId="{A273E685-DCCB-3995-F105-5A0D7BB5A7FA}"/>
          </ac:spMkLst>
        </pc:spChg>
        <pc:spChg chg="add mod">
          <ac:chgData name="理恵 黒井" userId="ff9d4e71a3b901ca" providerId="LiveId" clId="{B3189126-1256-4B94-A1E0-03B4D898FC33}" dt="2024-10-21T10:21:36.687" v="8080" actId="1035"/>
          <ac:spMkLst>
            <pc:docMk/>
            <pc:sldMk cId="3494166308" sldId="263"/>
            <ac:spMk id="14" creationId="{D0674BC9-C01C-7E08-FBD3-72DFE8476FBD}"/>
          </ac:spMkLst>
        </pc:spChg>
        <pc:spChg chg="add mod">
          <ac:chgData name="理恵 黒井" userId="ff9d4e71a3b901ca" providerId="LiveId" clId="{B3189126-1256-4B94-A1E0-03B4D898FC33}" dt="2024-10-21T10:21:07.007" v="8075" actId="1076"/>
          <ac:spMkLst>
            <pc:docMk/>
            <pc:sldMk cId="3494166308" sldId="263"/>
            <ac:spMk id="15" creationId="{4C29AB28-79DE-ABF3-F151-F81C31671DB8}"/>
          </ac:spMkLst>
        </pc:spChg>
        <pc:spChg chg="add mod">
          <ac:chgData name="理恵 黒井" userId="ff9d4e71a3b901ca" providerId="LiveId" clId="{B3189126-1256-4B94-A1E0-03B4D898FC33}" dt="2024-10-21T10:12:27.179" v="7977" actId="166"/>
          <ac:spMkLst>
            <pc:docMk/>
            <pc:sldMk cId="3494166308" sldId="263"/>
            <ac:spMk id="16" creationId="{3312285B-296A-AA0B-CC05-8C4325CBF8C6}"/>
          </ac:spMkLst>
        </pc:spChg>
        <pc:spChg chg="add mod ord">
          <ac:chgData name="理恵 黒井" userId="ff9d4e71a3b901ca" providerId="LiveId" clId="{B3189126-1256-4B94-A1E0-03B4D898FC33}" dt="2024-10-21T10:12:27.179" v="7977" actId="166"/>
          <ac:spMkLst>
            <pc:docMk/>
            <pc:sldMk cId="3494166308" sldId="263"/>
            <ac:spMk id="17" creationId="{FB66041E-FF81-F57E-7F8B-20071979EDD1}"/>
          </ac:spMkLst>
        </pc:spChg>
        <pc:spChg chg="add mod">
          <ac:chgData name="理恵 黒井" userId="ff9d4e71a3b901ca" providerId="LiveId" clId="{B3189126-1256-4B94-A1E0-03B4D898FC33}" dt="2024-10-21T07:48:40.771" v="7875" actId="14100"/>
          <ac:spMkLst>
            <pc:docMk/>
            <pc:sldMk cId="3494166308" sldId="263"/>
            <ac:spMk id="18" creationId="{E4993681-E64A-A393-5B21-18558E2BD9D1}"/>
          </ac:spMkLst>
        </pc:spChg>
        <pc:spChg chg="add mod">
          <ac:chgData name="理恵 黒井" userId="ff9d4e71a3b901ca" providerId="LiveId" clId="{B3189126-1256-4B94-A1E0-03B4D898FC33}" dt="2024-10-21T07:48:41.325" v="7876" actId="1076"/>
          <ac:spMkLst>
            <pc:docMk/>
            <pc:sldMk cId="3494166308" sldId="263"/>
            <ac:spMk id="19" creationId="{AB667A9C-9F18-60AB-9622-52D304312075}"/>
          </ac:spMkLst>
        </pc:spChg>
        <pc:spChg chg="add mod">
          <ac:chgData name="理恵 黒井" userId="ff9d4e71a3b901ca" providerId="LiveId" clId="{B3189126-1256-4B94-A1E0-03B4D898FC33}" dt="2024-10-21T10:21:19.693" v="8077" actId="14100"/>
          <ac:spMkLst>
            <pc:docMk/>
            <pc:sldMk cId="3494166308" sldId="263"/>
            <ac:spMk id="20" creationId="{118442BA-7368-F136-A810-207EDD0428A5}"/>
          </ac:spMkLst>
        </pc:spChg>
        <pc:spChg chg="add mod">
          <ac:chgData name="理恵 黒井" userId="ff9d4e71a3b901ca" providerId="LiveId" clId="{B3189126-1256-4B94-A1E0-03B4D898FC33}" dt="2024-10-21T10:25:38.867" v="8096" actId="1076"/>
          <ac:spMkLst>
            <pc:docMk/>
            <pc:sldMk cId="3494166308" sldId="263"/>
            <ac:spMk id="21" creationId="{65876F2A-0F93-0404-158D-585D316EA378}"/>
          </ac:spMkLst>
        </pc:spChg>
        <pc:spChg chg="add mod">
          <ac:chgData name="理恵 黒井" userId="ff9d4e71a3b901ca" providerId="LiveId" clId="{B3189126-1256-4B94-A1E0-03B4D898FC33}" dt="2024-10-21T10:18:02.998" v="8033" actId="1076"/>
          <ac:spMkLst>
            <pc:docMk/>
            <pc:sldMk cId="3494166308" sldId="263"/>
            <ac:spMk id="22" creationId="{14B78370-D54D-5101-BB23-743085F20050}"/>
          </ac:spMkLst>
        </pc:spChg>
        <pc:spChg chg="add del mod">
          <ac:chgData name="理恵 黒井" userId="ff9d4e71a3b901ca" providerId="LiveId" clId="{B3189126-1256-4B94-A1E0-03B4D898FC33}" dt="2024-10-21T07:46:26.753" v="7856" actId="478"/>
          <ac:spMkLst>
            <pc:docMk/>
            <pc:sldMk cId="3494166308" sldId="263"/>
            <ac:spMk id="23" creationId="{F0E6F880-346B-B3EB-C6ED-4053A83AC842}"/>
          </ac:spMkLst>
        </pc:spChg>
        <pc:spChg chg="add mod">
          <ac:chgData name="理恵 黒井" userId="ff9d4e71a3b901ca" providerId="LiveId" clId="{B3189126-1256-4B94-A1E0-03B4D898FC33}" dt="2024-10-21T10:17:57.906" v="8032" actId="1076"/>
          <ac:spMkLst>
            <pc:docMk/>
            <pc:sldMk cId="3494166308" sldId="263"/>
            <ac:spMk id="24" creationId="{CCA74AA6-3FA6-67AB-389C-3D3A400F7666}"/>
          </ac:spMkLst>
        </pc:spChg>
        <pc:spChg chg="add del">
          <ac:chgData name="理恵 黒井" userId="ff9d4e71a3b901ca" providerId="LiveId" clId="{B3189126-1256-4B94-A1E0-03B4D898FC33}" dt="2024-10-21T10:12:42.142" v="7979" actId="478"/>
          <ac:spMkLst>
            <pc:docMk/>
            <pc:sldMk cId="3494166308" sldId="263"/>
            <ac:spMk id="26" creationId="{5BFED7EB-2CAC-CCF7-D4A3-6DEB1A3A0DDD}"/>
          </ac:spMkLst>
        </pc:spChg>
        <pc:spChg chg="add mod ord">
          <ac:chgData name="理恵 黒井" userId="ff9d4e71a3b901ca" providerId="LiveId" clId="{B3189126-1256-4B94-A1E0-03B4D898FC33}" dt="2024-10-21T10:15:46.309" v="8010" actId="1076"/>
          <ac:spMkLst>
            <pc:docMk/>
            <pc:sldMk cId="3494166308" sldId="263"/>
            <ac:spMk id="30" creationId="{3B1CB625-85C3-5FF7-DA45-4666DCB61643}"/>
          </ac:spMkLst>
        </pc:spChg>
        <pc:spChg chg="add del mod">
          <ac:chgData name="理恵 黒井" userId="ff9d4e71a3b901ca" providerId="LiveId" clId="{B3189126-1256-4B94-A1E0-03B4D898FC33}" dt="2024-10-21T10:16:46.871" v="8016" actId="478"/>
          <ac:spMkLst>
            <pc:docMk/>
            <pc:sldMk cId="3494166308" sldId="263"/>
            <ac:spMk id="31" creationId="{E666DEF0-4DEF-1CF4-EAC7-70A0B7501D02}"/>
          </ac:spMkLst>
        </pc:spChg>
        <pc:spChg chg="add mod">
          <ac:chgData name="理恵 黒井" userId="ff9d4e71a3b901ca" providerId="LiveId" clId="{B3189126-1256-4B94-A1E0-03B4D898FC33}" dt="2024-10-21T10:22:06.418" v="8083" actId="1076"/>
          <ac:spMkLst>
            <pc:docMk/>
            <pc:sldMk cId="3494166308" sldId="263"/>
            <ac:spMk id="32" creationId="{22FBAD06-C113-A9BA-55FA-A87F5E18DE2C}"/>
          </ac:spMkLst>
        </pc:spChg>
        <pc:spChg chg="add mod">
          <ac:chgData name="理恵 黒井" userId="ff9d4e71a3b901ca" providerId="LiveId" clId="{B3189126-1256-4B94-A1E0-03B4D898FC33}" dt="2024-10-21T10:20:02.431" v="8065" actId="1035"/>
          <ac:spMkLst>
            <pc:docMk/>
            <pc:sldMk cId="3494166308" sldId="263"/>
            <ac:spMk id="33" creationId="{2A500E17-3AA5-5E46-8284-08CADBDBC747}"/>
          </ac:spMkLst>
        </pc:spChg>
        <pc:spChg chg="add mod">
          <ac:chgData name="理恵 黒井" userId="ff9d4e71a3b901ca" providerId="LiveId" clId="{B3189126-1256-4B94-A1E0-03B4D898FC33}" dt="2024-10-21T10:20:02.431" v="8065" actId="1035"/>
          <ac:spMkLst>
            <pc:docMk/>
            <pc:sldMk cId="3494166308" sldId="263"/>
            <ac:spMk id="34" creationId="{B117140C-C946-44E9-6509-BC4152011213}"/>
          </ac:spMkLst>
        </pc:spChg>
        <pc:spChg chg="add mod">
          <ac:chgData name="理恵 黒井" userId="ff9d4e71a3b901ca" providerId="LiveId" clId="{B3189126-1256-4B94-A1E0-03B4D898FC33}" dt="2024-10-21T10:20:02.431" v="8065" actId="1035"/>
          <ac:spMkLst>
            <pc:docMk/>
            <pc:sldMk cId="3494166308" sldId="263"/>
            <ac:spMk id="35" creationId="{7C5878E2-235F-6715-401F-F592F48DA87C}"/>
          </ac:spMkLst>
        </pc:spChg>
        <pc:spChg chg="add mod">
          <ac:chgData name="理恵 黒井" userId="ff9d4e71a3b901ca" providerId="LiveId" clId="{B3189126-1256-4B94-A1E0-03B4D898FC33}" dt="2024-10-21T10:19:12.366" v="8050" actId="1038"/>
          <ac:spMkLst>
            <pc:docMk/>
            <pc:sldMk cId="3494166308" sldId="263"/>
            <ac:spMk id="36" creationId="{3E618637-8B53-B550-D9FF-0BA95E0632F5}"/>
          </ac:spMkLst>
        </pc:spChg>
        <pc:spChg chg="add mod">
          <ac:chgData name="理恵 黒井" userId="ff9d4e71a3b901ca" providerId="LiveId" clId="{B3189126-1256-4B94-A1E0-03B4D898FC33}" dt="2024-10-21T10:20:02.431" v="8065" actId="1035"/>
          <ac:spMkLst>
            <pc:docMk/>
            <pc:sldMk cId="3494166308" sldId="263"/>
            <ac:spMk id="37" creationId="{C25D7963-431F-05E2-3E6B-DB5B5495B21D}"/>
          </ac:spMkLst>
        </pc:spChg>
        <pc:spChg chg="add mod">
          <ac:chgData name="理恵 黒井" userId="ff9d4e71a3b901ca" providerId="LiveId" clId="{B3189126-1256-4B94-A1E0-03B4D898FC33}" dt="2024-10-21T10:19:35.877" v="8060" actId="1035"/>
          <ac:spMkLst>
            <pc:docMk/>
            <pc:sldMk cId="3494166308" sldId="263"/>
            <ac:spMk id="38" creationId="{C058827E-712D-6567-10E8-697902455B46}"/>
          </ac:spMkLst>
        </pc:spChg>
        <pc:spChg chg="add mod">
          <ac:chgData name="理恵 黒井" userId="ff9d4e71a3b901ca" providerId="LiveId" clId="{B3189126-1256-4B94-A1E0-03B4D898FC33}" dt="2024-10-21T10:19:35.877" v="8060" actId="1035"/>
          <ac:spMkLst>
            <pc:docMk/>
            <pc:sldMk cId="3494166308" sldId="263"/>
            <ac:spMk id="39" creationId="{0395B58A-59BB-7876-141A-08B4D1AB0412}"/>
          </ac:spMkLst>
        </pc:spChg>
        <pc:spChg chg="add mod">
          <ac:chgData name="理恵 黒井" userId="ff9d4e71a3b901ca" providerId="LiveId" clId="{B3189126-1256-4B94-A1E0-03B4D898FC33}" dt="2024-10-21T10:19:35.877" v="8060" actId="1035"/>
          <ac:spMkLst>
            <pc:docMk/>
            <pc:sldMk cId="3494166308" sldId="263"/>
            <ac:spMk id="40" creationId="{1649C176-FEF1-424A-36EF-0BCA14C4BCCC}"/>
          </ac:spMkLst>
        </pc:spChg>
        <pc:spChg chg="add mod">
          <ac:chgData name="理恵 黒井" userId="ff9d4e71a3b901ca" providerId="LiveId" clId="{B3189126-1256-4B94-A1E0-03B4D898FC33}" dt="2024-10-21T10:19:35.877" v="8060" actId="1035"/>
          <ac:spMkLst>
            <pc:docMk/>
            <pc:sldMk cId="3494166308" sldId="263"/>
            <ac:spMk id="41" creationId="{7E70F48F-49C6-DBC2-80ED-6F1ADC0DC17F}"/>
          </ac:spMkLst>
        </pc:spChg>
        <pc:spChg chg="add del mod">
          <ac:chgData name="理恵 黒井" userId="ff9d4e71a3b901ca" providerId="LiveId" clId="{B3189126-1256-4B94-A1E0-03B4D898FC33}" dt="2024-10-21T10:21:54.336" v="8081" actId="478"/>
          <ac:spMkLst>
            <pc:docMk/>
            <pc:sldMk cId="3494166308" sldId="263"/>
            <ac:spMk id="42" creationId="{6C8CFAE3-7ABA-243F-0CDC-2F161BF57384}"/>
          </ac:spMkLst>
        </pc:spChg>
        <pc:cxnChg chg="add mod ord">
          <ac:chgData name="理恵 黒井" userId="ff9d4e71a3b901ca" providerId="LiveId" clId="{B3189126-1256-4B94-A1E0-03B4D898FC33}" dt="2024-10-21T10:13:56.210" v="7995" actId="14100"/>
          <ac:cxnSpMkLst>
            <pc:docMk/>
            <pc:sldMk cId="3494166308" sldId="263"/>
            <ac:cxnSpMk id="5" creationId="{E8FBFF58-D636-A0D2-26F0-30461B877027}"/>
          </ac:cxnSpMkLst>
        </pc:cxnChg>
      </pc:sldChg>
      <pc:sldChg chg="addSp delSp modSp add del mod">
        <pc:chgData name="理恵 黒井" userId="ff9d4e71a3b901ca" providerId="LiveId" clId="{B3189126-1256-4B94-A1E0-03B4D898FC33}" dt="2024-10-21T07:19:25.674" v="6314" actId="47"/>
        <pc:sldMkLst>
          <pc:docMk/>
          <pc:sldMk cId="3683921197" sldId="263"/>
        </pc:sldMkLst>
        <pc:spChg chg="mod">
          <ac:chgData name="理恵 黒井" userId="ff9d4e71a3b901ca" providerId="LiveId" clId="{B3189126-1256-4B94-A1E0-03B4D898FC33}" dt="2024-10-21T07:01:35.041" v="6042"/>
          <ac:spMkLst>
            <pc:docMk/>
            <pc:sldMk cId="3683921197" sldId="263"/>
            <ac:spMk id="2" creationId="{8EC9C723-19A2-EBF2-47D9-B39722180476}"/>
          </ac:spMkLst>
        </pc:spChg>
        <pc:spChg chg="add del mod">
          <ac:chgData name="理恵 黒井" userId="ff9d4e71a3b901ca" providerId="LiveId" clId="{B3189126-1256-4B94-A1E0-03B4D898FC33}" dt="2024-10-21T07:02:12.379" v="6047" actId="478"/>
          <ac:spMkLst>
            <pc:docMk/>
            <pc:sldMk cId="3683921197" sldId="263"/>
            <ac:spMk id="3" creationId="{BF718563-EA1B-D571-81A4-5C091BCE6094}"/>
          </ac:spMkLst>
        </pc:spChg>
        <pc:spChg chg="add mod">
          <ac:chgData name="理恵 黒井" userId="ff9d4e71a3b901ca" providerId="LiveId" clId="{B3189126-1256-4B94-A1E0-03B4D898FC33}" dt="2024-10-21T07:11:27.233" v="6313"/>
          <ac:spMkLst>
            <pc:docMk/>
            <pc:sldMk cId="3683921197" sldId="263"/>
            <ac:spMk id="4" creationId="{6BB2AAE4-3874-EE2E-651F-0D5E0F4079B0}"/>
          </ac:spMkLst>
        </pc:spChg>
        <pc:spChg chg="del">
          <ac:chgData name="理恵 黒井" userId="ff9d4e71a3b901ca" providerId="LiveId" clId="{B3189126-1256-4B94-A1E0-03B4D898FC33}" dt="2024-10-21T07:01:41.098" v="6044" actId="478"/>
          <ac:spMkLst>
            <pc:docMk/>
            <pc:sldMk cId="3683921197" sldId="263"/>
            <ac:spMk id="5" creationId="{A4263870-75CA-C255-2A36-4D797129FD0A}"/>
          </ac:spMkLst>
        </pc:spChg>
        <pc:spChg chg="del">
          <ac:chgData name="理恵 黒井" userId="ff9d4e71a3b901ca" providerId="LiveId" clId="{B3189126-1256-4B94-A1E0-03B4D898FC33}" dt="2024-10-21T07:01:41.098" v="6044" actId="478"/>
          <ac:spMkLst>
            <pc:docMk/>
            <pc:sldMk cId="3683921197" sldId="263"/>
            <ac:spMk id="6" creationId="{812184F7-C04B-00FD-9596-15E901BEF6BE}"/>
          </ac:spMkLst>
        </pc:spChg>
        <pc:spChg chg="del">
          <ac:chgData name="理恵 黒井" userId="ff9d4e71a3b901ca" providerId="LiveId" clId="{B3189126-1256-4B94-A1E0-03B4D898FC33}" dt="2024-10-21T07:01:41.098" v="6044" actId="478"/>
          <ac:spMkLst>
            <pc:docMk/>
            <pc:sldMk cId="3683921197" sldId="263"/>
            <ac:spMk id="7" creationId="{02890487-B38C-E6D4-C376-298892FF1268}"/>
          </ac:spMkLst>
        </pc:spChg>
        <pc:spChg chg="del">
          <ac:chgData name="理恵 黒井" userId="ff9d4e71a3b901ca" providerId="LiveId" clId="{B3189126-1256-4B94-A1E0-03B4D898FC33}" dt="2024-10-21T07:01:41.098" v="6044" actId="478"/>
          <ac:spMkLst>
            <pc:docMk/>
            <pc:sldMk cId="3683921197" sldId="263"/>
            <ac:spMk id="8" creationId="{D4B25A33-DC8D-7ABB-DD97-EAD098A00ABE}"/>
          </ac:spMkLst>
        </pc:spChg>
        <pc:spChg chg="add mod">
          <ac:chgData name="理恵 黒井" userId="ff9d4e71a3b901ca" providerId="LiveId" clId="{B3189126-1256-4B94-A1E0-03B4D898FC33}" dt="2024-10-21T07:10:57.912" v="6202" actId="14100"/>
          <ac:spMkLst>
            <pc:docMk/>
            <pc:sldMk cId="3683921197" sldId="263"/>
            <ac:spMk id="10" creationId="{3680FA74-0B7A-327A-DE2D-2F2A4D59C7ED}"/>
          </ac:spMkLst>
        </pc:spChg>
        <pc:picChg chg="del">
          <ac:chgData name="理恵 黒井" userId="ff9d4e71a3b901ca" providerId="LiveId" clId="{B3189126-1256-4B94-A1E0-03B4D898FC33}" dt="2024-10-21T07:01:38.324" v="6043" actId="478"/>
          <ac:picMkLst>
            <pc:docMk/>
            <pc:sldMk cId="3683921197" sldId="263"/>
            <ac:picMk id="1026" creationId="{3374ABA8-16E8-3564-8D46-36DBB538BBE6}"/>
          </ac:picMkLst>
        </pc:picChg>
      </pc:sldChg>
      <pc:sldMasterChg chg="modSldLayout">
        <pc:chgData name="理恵 黒井" userId="ff9d4e71a3b901ca" providerId="LiveId" clId="{B3189126-1256-4B94-A1E0-03B4D898FC33}" dt="2024-10-21T04:33:09.445" v="242" actId="1076"/>
        <pc:sldMasterMkLst>
          <pc:docMk/>
          <pc:sldMasterMk cId="518355765" sldId="2147483696"/>
        </pc:sldMasterMkLst>
        <pc:sldLayoutChg chg="modSp">
          <pc:chgData name="理恵 黒井" userId="ff9d4e71a3b901ca" providerId="LiveId" clId="{B3189126-1256-4B94-A1E0-03B4D898FC33}" dt="2024-10-21T04:27:20.665" v="133" actId="2711"/>
          <pc:sldLayoutMkLst>
            <pc:docMk/>
            <pc:sldMasterMk cId="518355765" sldId="2147483696"/>
            <pc:sldLayoutMk cId="939837392" sldId="2147483699"/>
          </pc:sldLayoutMkLst>
          <pc:spChg chg="mod">
            <ac:chgData name="理恵 黒井" userId="ff9d4e71a3b901ca" providerId="LiveId" clId="{B3189126-1256-4B94-A1E0-03B4D898FC33}" dt="2024-10-21T04:27:14.113" v="132" actId="2711"/>
            <ac:spMkLst>
              <pc:docMk/>
              <pc:sldMasterMk cId="518355765" sldId="2147483696"/>
              <pc:sldLayoutMk cId="939837392" sldId="2147483699"/>
              <ac:spMk id="2" creationId="{00000000-0000-0000-0000-000000000000}"/>
            </ac:spMkLst>
          </pc:spChg>
          <pc:spChg chg="mod">
            <ac:chgData name="理恵 黒井" userId="ff9d4e71a3b901ca" providerId="LiveId" clId="{B3189126-1256-4B94-A1E0-03B4D898FC33}" dt="2024-10-21T04:27:20.665" v="133" actId="2711"/>
            <ac:spMkLst>
              <pc:docMk/>
              <pc:sldMasterMk cId="518355765" sldId="2147483696"/>
              <pc:sldLayoutMk cId="939837392" sldId="2147483699"/>
              <ac:spMk id="3" creationId="{00000000-0000-0000-0000-000000000000}"/>
            </ac:spMkLst>
          </pc:spChg>
        </pc:sldLayoutChg>
        <pc:sldLayoutChg chg="modSp mod setBg">
          <pc:chgData name="理恵 黒井" userId="ff9d4e71a3b901ca" providerId="LiveId" clId="{B3189126-1256-4B94-A1E0-03B4D898FC33}" dt="2024-10-21T04:29:18.260" v="165" actId="20577"/>
          <pc:sldLayoutMkLst>
            <pc:docMk/>
            <pc:sldMasterMk cId="518355765" sldId="2147483696"/>
            <pc:sldLayoutMk cId="3732574114" sldId="2147483702"/>
          </pc:sldLayoutMkLst>
          <pc:spChg chg="mod">
            <ac:chgData name="理恵 黒井" userId="ff9d4e71a3b901ca" providerId="LiveId" clId="{B3189126-1256-4B94-A1E0-03B4D898FC33}" dt="2024-10-21T04:29:18.260" v="165" actId="20577"/>
            <ac:spMkLst>
              <pc:docMk/>
              <pc:sldMasterMk cId="518355765" sldId="2147483696"/>
              <pc:sldLayoutMk cId="3732574114" sldId="2147483702"/>
              <ac:spMk id="2" creationId="{00000000-0000-0000-0000-000000000000}"/>
            </ac:spMkLst>
          </pc:spChg>
        </pc:sldLayoutChg>
        <pc:sldLayoutChg chg="addSp delSp modSp mod">
          <pc:chgData name="理恵 黒井" userId="ff9d4e71a3b901ca" providerId="LiveId" clId="{B3189126-1256-4B94-A1E0-03B4D898FC33}" dt="2024-10-21T04:33:09.445" v="242" actId="1076"/>
          <pc:sldLayoutMkLst>
            <pc:docMk/>
            <pc:sldMasterMk cId="518355765" sldId="2147483696"/>
            <pc:sldLayoutMk cId="971091877" sldId="2147483703"/>
          </pc:sldLayoutMkLst>
          <pc:spChg chg="add del mod">
            <ac:chgData name="理恵 黒井" userId="ff9d4e71a3b901ca" providerId="LiveId" clId="{B3189126-1256-4B94-A1E0-03B4D898FC33}" dt="2024-10-21T04:29:16.229" v="164"/>
            <ac:spMkLst>
              <pc:docMk/>
              <pc:sldMasterMk cId="518355765" sldId="2147483696"/>
              <pc:sldLayoutMk cId="971091877" sldId="2147483703"/>
              <ac:spMk id="4" creationId="{E68EFEF5-549D-1D27-FFEC-2C08DE8D6946}"/>
            </ac:spMkLst>
          </pc:spChg>
          <pc:spChg chg="mod">
            <ac:chgData name="理恵 黒井" userId="ff9d4e71a3b901ca" providerId="LiveId" clId="{B3189126-1256-4B94-A1E0-03B4D898FC33}" dt="2024-10-21T04:29:01.269" v="159" actId="404"/>
            <ac:spMkLst>
              <pc:docMk/>
              <pc:sldMasterMk cId="518355765" sldId="2147483696"/>
              <pc:sldLayoutMk cId="971091877" sldId="2147483703"/>
              <ac:spMk id="9" creationId="{00000000-0000-0000-0000-000000000000}"/>
            </ac:spMkLst>
          </pc:spChg>
          <pc:spChg chg="add del mod">
            <ac:chgData name="理恵 黒井" userId="ff9d4e71a3b901ca" providerId="LiveId" clId="{B3189126-1256-4B94-A1E0-03B4D898FC33}" dt="2024-10-21T04:32:55.279" v="236" actId="478"/>
            <ac:spMkLst>
              <pc:docMk/>
              <pc:sldMasterMk cId="518355765" sldId="2147483696"/>
              <pc:sldLayoutMk cId="971091877" sldId="2147483703"/>
              <ac:spMk id="10" creationId="{0B827FD3-CCD6-2BEA-F1B1-AE8B146CBE9D}"/>
            </ac:spMkLst>
          </pc:spChg>
          <pc:spChg chg="add mod">
            <ac:chgData name="理恵 黒井" userId="ff9d4e71a3b901ca" providerId="LiveId" clId="{B3189126-1256-4B94-A1E0-03B4D898FC33}" dt="2024-10-21T04:33:09.445" v="242" actId="1076"/>
            <ac:spMkLst>
              <pc:docMk/>
              <pc:sldMasterMk cId="518355765" sldId="2147483696"/>
              <pc:sldLayoutMk cId="971091877" sldId="2147483703"/>
              <ac:spMk id="13" creationId="{C01EC1D4-7DED-700A-BBD9-AE7D120FF88B}"/>
            </ac:spMkLst>
          </pc:spChg>
          <pc:picChg chg="add mod">
            <ac:chgData name="理恵 黒井" userId="ff9d4e71a3b901ca" providerId="LiveId" clId="{B3189126-1256-4B94-A1E0-03B4D898FC33}" dt="2024-10-21T04:31:50.596" v="233" actId="1076"/>
            <ac:picMkLst>
              <pc:docMk/>
              <pc:sldMasterMk cId="518355765" sldId="2147483696"/>
              <pc:sldLayoutMk cId="971091877" sldId="2147483703"/>
              <ac:picMk id="12" creationId="{DF792F6D-F920-17DA-19B2-D3EA55E0B115}"/>
            </ac:picMkLst>
          </pc:picChg>
          <pc:cxnChg chg="add mod">
            <ac:chgData name="理恵 黒井" userId="ff9d4e71a3b901ca" providerId="LiveId" clId="{B3189126-1256-4B94-A1E0-03B4D898FC33}" dt="2024-10-21T04:29:53.689" v="222" actId="1076"/>
            <ac:cxnSpMkLst>
              <pc:docMk/>
              <pc:sldMasterMk cId="518355765" sldId="2147483696"/>
              <pc:sldLayoutMk cId="971091877" sldId="2147483703"/>
              <ac:cxnSpMk id="3" creationId="{2540BB03-F9A1-F0F0-0DC8-3106333CD665}"/>
            </ac:cxnSpMkLst>
          </pc:cxn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581" y="6400800"/>
            <a:ext cx="990342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6334316"/>
            <a:ext cx="990342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91540" y="758952"/>
            <a:ext cx="817245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93791" y="4455621"/>
            <a:ext cx="817245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cxnSp>
        <p:nvCxnSpPr>
          <p:cNvPr id="9" name="Straight Connector 8"/>
          <p:cNvCxnSpPr/>
          <p:nvPr/>
        </p:nvCxnSpPr>
        <p:spPr>
          <a:xfrm>
            <a:off x="981223" y="4343400"/>
            <a:ext cx="80238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2233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1825527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581" y="6400800"/>
            <a:ext cx="990342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6334316"/>
            <a:ext cx="990342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088982" y="412302"/>
            <a:ext cx="2135981"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412302"/>
            <a:ext cx="6284119"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2260953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1497317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581" y="6400800"/>
            <a:ext cx="990342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6334316"/>
            <a:ext cx="990342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91540" y="758952"/>
            <a:ext cx="8172450" cy="3566160"/>
          </a:xfrm>
        </p:spPr>
        <p:txBody>
          <a:bodyPr anchor="b" anchorCtr="0">
            <a:normAutofit/>
          </a:bodyPr>
          <a:lstStyle>
            <a:lvl1pPr>
              <a:lnSpc>
                <a:spcPct val="85000"/>
              </a:lnSpc>
              <a:defRPr sz="8000" b="0">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91540" y="4453128"/>
            <a:ext cx="8172450" cy="1143000"/>
          </a:xfrm>
        </p:spPr>
        <p:txBody>
          <a:bodyPr lIns="91440" rIns="91440" anchor="t" anchorCtr="0">
            <a:normAutofit/>
          </a:bodyPr>
          <a:lstStyle>
            <a:lvl1pPr marL="0" indent="0">
              <a:buNone/>
              <a:defRPr sz="2400" cap="all" spc="200" baseline="0">
                <a:solidFill>
                  <a:schemeClr val="tx2"/>
                </a:solidFill>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cxnSp>
        <p:nvCxnSpPr>
          <p:cNvPr id="9" name="Straight Connector 8"/>
          <p:cNvCxnSpPr/>
          <p:nvPr/>
        </p:nvCxnSpPr>
        <p:spPr>
          <a:xfrm>
            <a:off x="981223" y="4343400"/>
            <a:ext cx="80238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9837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91540" y="286605"/>
            <a:ext cx="817245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91540" y="1845736"/>
            <a:ext cx="401193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52060" y="1845735"/>
            <a:ext cx="401193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711134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91540" y="286605"/>
            <a:ext cx="817245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91540" y="1846052"/>
            <a:ext cx="401193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91540" y="2582335"/>
            <a:ext cx="401193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52060" y="1846052"/>
            <a:ext cx="401193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52060" y="2582334"/>
            <a:ext cx="401193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312239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91540" y="286606"/>
            <a:ext cx="8172450" cy="680958"/>
          </a:xfrm>
        </p:spPr>
        <p:txBody>
          <a:bodyPr>
            <a:normAutofit/>
          </a:bodyPr>
          <a:lstStyle>
            <a:lvl1pPr>
              <a:defRPr sz="3600">
                <a:latin typeface="メイリオ" panose="020B0604030504040204" pitchFamily="50" charset="-128"/>
                <a:ea typeface="メイリオ" panose="020B0604030504040204" pitchFamily="50" charset="-128"/>
              </a:defRPr>
            </a:lvl1pPr>
          </a:lstStyle>
          <a:p>
            <a:r>
              <a:rPr lang="ja-JP" altLang="en-US" dirty="0"/>
              <a:t>マスー タイトルの書式設定</a:t>
            </a:r>
            <a:endParaRPr lang="en-US" dirty="0"/>
          </a:p>
        </p:txBody>
      </p:sp>
      <p:sp>
        <p:nvSpPr>
          <p:cNvPr id="3" name="Date Placeholder 2"/>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373257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白紙">
    <p:spTree>
      <p:nvGrpSpPr>
        <p:cNvPr id="1" name=""/>
        <p:cNvGrpSpPr/>
        <p:nvPr/>
      </p:nvGrpSpPr>
      <p:grpSpPr>
        <a:xfrm>
          <a:off x="0" y="0"/>
          <a:ext cx="0" cy="0"/>
          <a:chOff x="0" y="0"/>
          <a:chExt cx="0" cy="0"/>
        </a:xfrm>
      </p:grpSpPr>
      <p:sp>
        <p:nvSpPr>
          <p:cNvPr id="5" name="Rectangle 4"/>
          <p:cNvSpPr/>
          <p:nvPr/>
        </p:nvSpPr>
        <p:spPr>
          <a:xfrm>
            <a:off x="2581" y="6400800"/>
            <a:ext cx="990342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3" y="6334316"/>
            <a:ext cx="990342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lvl1pPr>
              <a:defRPr sz="1050"/>
            </a:lvl1pPr>
          </a:lstStyle>
          <a:p>
            <a:fld id="{A12C5F87-BE06-420A-B3C6-A02030495E61}" type="slidenum">
              <a:rPr kumimoji="1" lang="ja-JP" altLang="en-US" smtClean="0"/>
              <a:pPr/>
              <a:t>‹#›</a:t>
            </a:fld>
            <a:endParaRPr kumimoji="1" lang="ja-JP" altLang="en-US"/>
          </a:p>
        </p:txBody>
      </p:sp>
      <p:cxnSp>
        <p:nvCxnSpPr>
          <p:cNvPr id="3" name="直線コネクタ 2">
            <a:extLst>
              <a:ext uri="{FF2B5EF4-FFF2-40B4-BE49-F238E27FC236}">
                <a16:creationId xmlns:a16="http://schemas.microsoft.com/office/drawing/2014/main" id="{2540BB03-F9A1-F0F0-0DC8-3106333CD665}"/>
              </a:ext>
            </a:extLst>
          </p:cNvPr>
          <p:cNvCxnSpPr/>
          <p:nvPr userDrawn="1"/>
        </p:nvCxnSpPr>
        <p:spPr>
          <a:xfrm>
            <a:off x="533895" y="923840"/>
            <a:ext cx="8835656" cy="0"/>
          </a:xfrm>
          <a:prstGeom prst="line">
            <a:avLst/>
          </a:prstGeom>
        </p:spPr>
        <p:style>
          <a:lnRef idx="1">
            <a:schemeClr val="dk1"/>
          </a:lnRef>
          <a:fillRef idx="0">
            <a:schemeClr val="dk1"/>
          </a:fillRef>
          <a:effectRef idx="0">
            <a:schemeClr val="dk1"/>
          </a:effectRef>
          <a:fontRef idx="minor">
            <a:schemeClr val="tx1"/>
          </a:fontRef>
        </p:style>
      </p:cxnSp>
      <p:pic>
        <p:nvPicPr>
          <p:cNvPr id="12" name="図 11" descr="ロゴ, 会社名&#10;&#10;自動的に生成された説明">
            <a:extLst>
              <a:ext uri="{FF2B5EF4-FFF2-40B4-BE49-F238E27FC236}">
                <a16:creationId xmlns:a16="http://schemas.microsoft.com/office/drawing/2014/main" id="{DF792F6D-F920-17DA-19B2-D3EA55E0B1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47695" y="5036155"/>
            <a:ext cx="2324897" cy="1638251"/>
          </a:xfrm>
          <a:prstGeom prst="rect">
            <a:avLst/>
          </a:prstGeom>
        </p:spPr>
      </p:pic>
      <p:sp>
        <p:nvSpPr>
          <p:cNvPr id="13" name="タイトル 12">
            <a:extLst>
              <a:ext uri="{FF2B5EF4-FFF2-40B4-BE49-F238E27FC236}">
                <a16:creationId xmlns:a16="http://schemas.microsoft.com/office/drawing/2014/main" id="{C01EC1D4-7DED-700A-BBD9-AE7D120FF88B}"/>
              </a:ext>
            </a:extLst>
          </p:cNvPr>
          <p:cNvSpPr>
            <a:spLocks noGrp="1"/>
          </p:cNvSpPr>
          <p:nvPr>
            <p:ph type="title"/>
          </p:nvPr>
        </p:nvSpPr>
        <p:spPr>
          <a:xfrm>
            <a:off x="533895" y="286605"/>
            <a:ext cx="8172450" cy="553366"/>
          </a:xfrm>
        </p:spPr>
        <p:txBody>
          <a:bodyPr>
            <a:noAutofit/>
          </a:bodyPr>
          <a:lstStyle>
            <a:lvl1pPr>
              <a:defRPr sz="3600">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Tree>
    <p:extLst>
      <p:ext uri="{BB962C8B-B14F-4D97-AF65-F5344CB8AC3E}">
        <p14:creationId xmlns:p14="http://schemas.microsoft.com/office/powerpoint/2010/main" val="971091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5" y="0"/>
            <a:ext cx="32912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282557" y="0"/>
            <a:ext cx="52007"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71475" y="594359"/>
            <a:ext cx="2600325"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900488" y="731520"/>
            <a:ext cx="5274945"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371475" y="2926080"/>
            <a:ext cx="2600325"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378229" y="6459787"/>
            <a:ext cx="2127540" cy="365125"/>
          </a:xfrm>
        </p:spPr>
        <p:txBody>
          <a:bodyPr/>
          <a:lstStyle>
            <a:lvl1pPr algn="l">
              <a:defRPr/>
            </a:lvl1pPr>
          </a:lstStyle>
          <a:p>
            <a:fld id="{E7D55459-F098-449C-857B-51201C306E12}" type="datetimeFigureOut">
              <a:rPr kumimoji="1" lang="ja-JP" altLang="en-US" smtClean="0"/>
              <a:t>2024/10/21</a:t>
            </a:fld>
            <a:endParaRPr kumimoji="1" lang="ja-JP" altLang="en-US"/>
          </a:p>
        </p:txBody>
      </p:sp>
      <p:sp>
        <p:nvSpPr>
          <p:cNvPr id="6" name="Footer Placeholder 5"/>
          <p:cNvSpPr>
            <a:spLocks noGrp="1"/>
          </p:cNvSpPr>
          <p:nvPr>
            <p:ph type="ftr" sz="quarter" idx="11"/>
          </p:nvPr>
        </p:nvSpPr>
        <p:spPr>
          <a:xfrm>
            <a:off x="3900487" y="6459787"/>
            <a:ext cx="3776663"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220591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903421"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3" y="4915076"/>
            <a:ext cx="990342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91540" y="5074920"/>
            <a:ext cx="8221980"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4" y="0"/>
            <a:ext cx="9905988"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91540" y="5907024"/>
            <a:ext cx="822198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7D55459-F098-449C-857B-51201C306E12}" type="datetimeFigureOut">
              <a:rPr kumimoji="1" lang="ja-JP" altLang="en-US" smtClean="0"/>
              <a:t>2024/10/21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2C5F87-BE06-420A-B3C6-A02030495E61}" type="slidenum">
              <a:rPr kumimoji="1" lang="ja-JP" altLang="en-US" smtClean="0"/>
              <a:t>‹#›</a:t>
            </a:fld>
            <a:endParaRPr kumimoji="1" lang="ja-JP" altLang="en-US"/>
          </a:p>
        </p:txBody>
      </p:sp>
    </p:spTree>
    <p:extLst>
      <p:ext uri="{BB962C8B-B14F-4D97-AF65-F5344CB8AC3E}">
        <p14:creationId xmlns:p14="http://schemas.microsoft.com/office/powerpoint/2010/main" val="3301683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906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9906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91540" y="286605"/>
            <a:ext cx="817245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91539" y="1845734"/>
            <a:ext cx="8172451"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91542" y="6459787"/>
            <a:ext cx="2008720" cy="365125"/>
          </a:xfrm>
          <a:prstGeom prst="rect">
            <a:avLst/>
          </a:prstGeom>
        </p:spPr>
        <p:txBody>
          <a:bodyPr vert="horz" lIns="91440" tIns="45720" rIns="91440" bIns="45720" rtlCol="0" anchor="ctr"/>
          <a:lstStyle>
            <a:lvl1pPr algn="l">
              <a:defRPr sz="900">
                <a:solidFill>
                  <a:srgbClr val="FFFFFF"/>
                </a:solidFill>
              </a:defRPr>
            </a:lvl1pPr>
          </a:lstStyle>
          <a:p>
            <a:fld id="{E7D55459-F098-449C-857B-51201C306E12}" type="datetimeFigureOut">
              <a:rPr kumimoji="1" lang="ja-JP" altLang="en-US" smtClean="0"/>
              <a:t>2024/10/21</a:t>
            </a:fld>
            <a:endParaRPr kumimoji="1" lang="ja-JP" altLang="en-US"/>
          </a:p>
        </p:txBody>
      </p:sp>
      <p:sp>
        <p:nvSpPr>
          <p:cNvPr id="5" name="Footer Placeholder 4"/>
          <p:cNvSpPr>
            <a:spLocks noGrp="1"/>
          </p:cNvSpPr>
          <p:nvPr>
            <p:ph type="ftr" sz="quarter" idx="3"/>
          </p:nvPr>
        </p:nvSpPr>
        <p:spPr>
          <a:xfrm>
            <a:off x="2995026" y="6459787"/>
            <a:ext cx="3918528"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8044123" y="6459787"/>
            <a:ext cx="1066021" cy="365125"/>
          </a:xfrm>
          <a:prstGeom prst="rect">
            <a:avLst/>
          </a:prstGeom>
        </p:spPr>
        <p:txBody>
          <a:bodyPr vert="horz" lIns="91440" tIns="45720" rIns="91440" bIns="45720" rtlCol="0" anchor="ctr"/>
          <a:lstStyle>
            <a:lvl1pPr algn="r">
              <a:defRPr sz="1050">
                <a:solidFill>
                  <a:srgbClr val="FFFFFF"/>
                </a:solidFill>
              </a:defRPr>
            </a:lvl1pPr>
          </a:lstStyle>
          <a:p>
            <a:fld id="{A12C5F87-BE06-420A-B3C6-A02030495E61}" type="slidenum">
              <a:rPr kumimoji="1" lang="ja-JP" altLang="en-US" smtClean="0"/>
              <a:t>‹#›</a:t>
            </a:fld>
            <a:endParaRPr kumimoji="1" lang="ja-JP" altLang="en-US"/>
          </a:p>
        </p:txBody>
      </p:sp>
      <p:cxnSp>
        <p:nvCxnSpPr>
          <p:cNvPr id="10" name="Straight Connector 9"/>
          <p:cNvCxnSpPr/>
          <p:nvPr/>
        </p:nvCxnSpPr>
        <p:spPr>
          <a:xfrm>
            <a:off x="969745" y="1737845"/>
            <a:ext cx="809815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35576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0BC389-21FD-50A3-7F25-28ABFF677E7F}"/>
              </a:ext>
            </a:extLst>
          </p:cNvPr>
          <p:cNvSpPr>
            <a:spLocks noGrp="1"/>
          </p:cNvSpPr>
          <p:nvPr>
            <p:ph type="ctrTitle"/>
          </p:nvPr>
        </p:nvSpPr>
        <p:spPr/>
        <p:txBody>
          <a:bodyPr/>
          <a:lstStyle/>
          <a:p>
            <a:r>
              <a:rPr kumimoji="1" lang="ja-JP" altLang="en-US" dirty="0"/>
              <a:t>スポーツ組織統合準備委員会</a:t>
            </a:r>
            <a:br>
              <a:rPr lang="en-US" altLang="ja-JP" dirty="0"/>
            </a:br>
            <a:r>
              <a:rPr lang="ja-JP" altLang="en-US" dirty="0"/>
              <a:t>法人格について</a:t>
            </a:r>
            <a:endParaRPr kumimoji="1" lang="ja-JP" altLang="en-US" dirty="0"/>
          </a:p>
        </p:txBody>
      </p:sp>
      <p:sp>
        <p:nvSpPr>
          <p:cNvPr id="3" name="字幕 2">
            <a:extLst>
              <a:ext uri="{FF2B5EF4-FFF2-40B4-BE49-F238E27FC236}">
                <a16:creationId xmlns:a16="http://schemas.microsoft.com/office/drawing/2014/main" id="{2909A05D-7E33-FDAD-5AC5-F76EDF40A524}"/>
              </a:ext>
            </a:extLst>
          </p:cNvPr>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1186192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A028228-1EB4-36BE-0A55-5A8D6622CA3A}"/>
              </a:ext>
            </a:extLst>
          </p:cNvPr>
          <p:cNvSpPr>
            <a:spLocks noGrp="1"/>
          </p:cNvSpPr>
          <p:nvPr>
            <p:ph type="title"/>
          </p:nvPr>
        </p:nvSpPr>
        <p:spPr/>
        <p:txBody>
          <a:bodyPr/>
          <a:lstStyle/>
          <a:p>
            <a:r>
              <a:rPr lang="ja-JP" altLang="en-US" dirty="0"/>
              <a:t>法人格の比較</a:t>
            </a:r>
          </a:p>
        </p:txBody>
      </p:sp>
      <p:graphicFrame>
        <p:nvGraphicFramePr>
          <p:cNvPr id="8" name="表 7">
            <a:extLst>
              <a:ext uri="{FF2B5EF4-FFF2-40B4-BE49-F238E27FC236}">
                <a16:creationId xmlns:a16="http://schemas.microsoft.com/office/drawing/2014/main" id="{43264F5B-F405-D960-3ED2-D767E5E9FDB5}"/>
              </a:ext>
            </a:extLst>
          </p:cNvPr>
          <p:cNvGraphicFramePr>
            <a:graphicFrameLocks noGrp="1"/>
          </p:cNvGraphicFramePr>
          <p:nvPr>
            <p:extLst>
              <p:ext uri="{D42A27DB-BD31-4B8C-83A1-F6EECF244321}">
                <p14:modId xmlns:p14="http://schemas.microsoft.com/office/powerpoint/2010/main" val="2047295005"/>
              </p:ext>
            </p:extLst>
          </p:nvPr>
        </p:nvGraphicFramePr>
        <p:xfrm>
          <a:off x="430776" y="1058797"/>
          <a:ext cx="9044448" cy="5133557"/>
        </p:xfrm>
        <a:graphic>
          <a:graphicData uri="http://schemas.openxmlformats.org/drawingml/2006/table">
            <a:tbl>
              <a:tblPr firstRow="1" firstCol="1" bandRow="1">
                <a:tableStyleId>{21E4AEA4-8DFA-4A89-87EB-49C32662AFE0}</a:tableStyleId>
              </a:tblPr>
              <a:tblGrid>
                <a:gridCol w="837954">
                  <a:extLst>
                    <a:ext uri="{9D8B030D-6E8A-4147-A177-3AD203B41FA5}">
                      <a16:colId xmlns:a16="http://schemas.microsoft.com/office/drawing/2014/main" val="2421432852"/>
                    </a:ext>
                  </a:extLst>
                </a:gridCol>
                <a:gridCol w="3143250">
                  <a:extLst>
                    <a:ext uri="{9D8B030D-6E8A-4147-A177-3AD203B41FA5}">
                      <a16:colId xmlns:a16="http://schemas.microsoft.com/office/drawing/2014/main" val="3293050402"/>
                    </a:ext>
                  </a:extLst>
                </a:gridCol>
                <a:gridCol w="2777242">
                  <a:extLst>
                    <a:ext uri="{9D8B030D-6E8A-4147-A177-3AD203B41FA5}">
                      <a16:colId xmlns:a16="http://schemas.microsoft.com/office/drawing/2014/main" val="3573547524"/>
                    </a:ext>
                  </a:extLst>
                </a:gridCol>
                <a:gridCol w="2286002">
                  <a:extLst>
                    <a:ext uri="{9D8B030D-6E8A-4147-A177-3AD203B41FA5}">
                      <a16:colId xmlns:a16="http://schemas.microsoft.com/office/drawing/2014/main" val="483593267"/>
                    </a:ext>
                  </a:extLst>
                </a:gridCol>
              </a:tblGrid>
              <a:tr h="331466">
                <a:tc>
                  <a:txBody>
                    <a:bodyPr/>
                    <a:lstStyle/>
                    <a:p>
                      <a:pPr algn="ctr"/>
                      <a:endParaRPr kumimoji="1" lang="ja-JP" altLang="en-US" sz="1050" dirty="0"/>
                    </a:p>
                  </a:txBody>
                  <a:tcPr anchor="ctr"/>
                </a:tc>
                <a:tc>
                  <a:txBody>
                    <a:bodyPr/>
                    <a:lstStyle/>
                    <a:p>
                      <a:pPr algn="ctr"/>
                      <a:r>
                        <a:rPr kumimoji="1" lang="ja-JP" altLang="en-US" sz="1050"/>
                        <a:t>一般社団法人</a:t>
                      </a:r>
                      <a:endParaRPr kumimoji="1" lang="ja-JP" altLang="en-US" sz="1050" dirty="0"/>
                    </a:p>
                  </a:txBody>
                  <a:tcPr anchor="ctr"/>
                </a:tc>
                <a:tc>
                  <a:txBody>
                    <a:bodyPr/>
                    <a:lstStyle/>
                    <a:p>
                      <a:pPr algn="ctr"/>
                      <a:r>
                        <a:rPr kumimoji="1" lang="ja-JP" altLang="en-US" sz="1050"/>
                        <a:t>一般財団法人</a:t>
                      </a:r>
                      <a:endParaRPr kumimoji="1" lang="ja-JP" altLang="en-US" sz="1050" dirty="0"/>
                    </a:p>
                  </a:txBody>
                  <a:tcPr anchor="ctr"/>
                </a:tc>
                <a:tc>
                  <a:txBody>
                    <a:bodyPr/>
                    <a:lstStyle/>
                    <a:p>
                      <a:pPr algn="ctr"/>
                      <a:r>
                        <a:rPr kumimoji="1" lang="en-US" altLang="ja-JP" sz="1050"/>
                        <a:t>NPO</a:t>
                      </a:r>
                      <a:r>
                        <a:rPr kumimoji="1" lang="ja-JP" altLang="en-US" sz="1050"/>
                        <a:t>法人</a:t>
                      </a:r>
                      <a:endParaRPr kumimoji="1" lang="ja-JP" altLang="en-US" sz="1050" dirty="0"/>
                    </a:p>
                  </a:txBody>
                  <a:tcPr anchor="ctr"/>
                </a:tc>
                <a:extLst>
                  <a:ext uri="{0D108BD9-81ED-4DB2-BD59-A6C34878D82A}">
                    <a16:rowId xmlns:a16="http://schemas.microsoft.com/office/drawing/2014/main" val="3075019848"/>
                  </a:ext>
                </a:extLst>
              </a:tr>
              <a:tr h="575230">
                <a:tc>
                  <a:txBody>
                    <a:bodyPr/>
                    <a:lstStyle/>
                    <a:p>
                      <a:pPr algn="ctr"/>
                      <a:r>
                        <a:rPr kumimoji="1" lang="ja-JP" altLang="en-US" sz="1050"/>
                        <a:t>概要</a:t>
                      </a:r>
                      <a:endParaRPr kumimoji="1" lang="en-US" altLang="ja-JP" sz="1050" dirty="0"/>
                    </a:p>
                  </a:txBody>
                  <a:tcPr anchor="ctr"/>
                </a:tc>
                <a:tc>
                  <a:txBody>
                    <a:bodyPr/>
                    <a:lstStyle/>
                    <a:p>
                      <a:pPr algn="ctr"/>
                      <a:r>
                        <a:rPr kumimoji="1" lang="ja-JP" altLang="en-US" sz="1050" dirty="0"/>
                        <a:t>一定の目的を持った人の集まりに法人格を与える。社会貢献などの目的で設立され、収益事業もできるが利益分配はできない。</a:t>
                      </a:r>
                    </a:p>
                  </a:txBody>
                  <a:tcPr anchor="ctr"/>
                </a:tc>
                <a:tc>
                  <a:txBody>
                    <a:bodyPr/>
                    <a:lstStyle/>
                    <a:p>
                      <a:pPr algn="ctr"/>
                      <a:r>
                        <a:rPr kumimoji="1" lang="ja-JP" altLang="en-US" sz="1050"/>
                        <a:t>一定の目的のために集められた財産に法人格を与える。財産を維持・運用することを目的とする。</a:t>
                      </a:r>
                      <a:endParaRPr kumimoji="1" lang="ja-JP" altLang="en-US" sz="1050" dirty="0"/>
                    </a:p>
                  </a:txBody>
                  <a:tcPr anchor="ctr"/>
                </a:tc>
                <a:tc>
                  <a:txBody>
                    <a:bodyPr/>
                    <a:lstStyle/>
                    <a:p>
                      <a:pPr algn="ctr"/>
                      <a:r>
                        <a:rPr kumimoji="1" lang="ja-JP" altLang="en-US" sz="1050" b="0" i="0" kern="1200">
                          <a:solidFill>
                            <a:schemeClr val="dk1"/>
                          </a:solidFill>
                          <a:effectLst/>
                          <a:latin typeface="+mn-lt"/>
                          <a:ea typeface="+mn-ea"/>
                          <a:cs typeface="+mn-cs"/>
                        </a:rPr>
                        <a:t>特定非営利活動の実施を目的とする人の集まり。団体の構成員に対し、収益を分配することを目的としない</a:t>
                      </a:r>
                      <a:endParaRPr kumimoji="1" lang="ja-JP" altLang="en-US" sz="800" dirty="0"/>
                    </a:p>
                  </a:txBody>
                  <a:tcPr anchor="ctr"/>
                </a:tc>
                <a:extLst>
                  <a:ext uri="{0D108BD9-81ED-4DB2-BD59-A6C34878D82A}">
                    <a16:rowId xmlns:a16="http://schemas.microsoft.com/office/drawing/2014/main" val="3062017113"/>
                  </a:ext>
                </a:extLst>
              </a:tr>
              <a:tr h="392953">
                <a:tc>
                  <a:txBody>
                    <a:bodyPr/>
                    <a:lstStyle/>
                    <a:p>
                      <a:pPr algn="ctr"/>
                      <a:r>
                        <a:rPr kumimoji="1" lang="ja-JP" altLang="en-US" sz="1050" dirty="0"/>
                        <a:t>　資本金</a:t>
                      </a:r>
                      <a:endParaRPr kumimoji="1" lang="en-US" altLang="ja-JP" sz="1050" dirty="0"/>
                    </a:p>
                  </a:txBody>
                  <a:tcPr anchor="ctr"/>
                </a:tc>
                <a:tc>
                  <a:txBody>
                    <a:bodyPr/>
                    <a:lstStyle/>
                    <a:p>
                      <a:pPr algn="ctr"/>
                      <a:r>
                        <a:rPr kumimoji="1" lang="ja-JP" altLang="en-US" sz="1050" dirty="0"/>
                        <a:t>不要</a:t>
                      </a:r>
                      <a:endParaRPr kumimoji="1" lang="en-US" altLang="ja-JP" sz="1050" dirty="0"/>
                    </a:p>
                  </a:txBody>
                  <a:tcPr anchor="ctr"/>
                </a:tc>
                <a:tc>
                  <a:txBody>
                    <a:bodyPr/>
                    <a:lstStyle/>
                    <a:p>
                      <a:pPr algn="ctr"/>
                      <a:r>
                        <a:rPr kumimoji="1" lang="en-US" altLang="ja-JP" sz="1050" dirty="0"/>
                        <a:t>300</a:t>
                      </a:r>
                      <a:r>
                        <a:rPr kumimoji="1" lang="ja-JP" altLang="en-US" sz="1050" dirty="0"/>
                        <a:t>万円以上</a:t>
                      </a:r>
                    </a:p>
                  </a:txBody>
                  <a:tcPr anchor="ctr"/>
                </a:tc>
                <a:tc>
                  <a:txBody>
                    <a:bodyPr/>
                    <a:lstStyle/>
                    <a:p>
                      <a:pPr algn="ctr"/>
                      <a:r>
                        <a:rPr kumimoji="1" lang="ja-JP" altLang="en-US" sz="1050" dirty="0"/>
                        <a:t>不要</a:t>
                      </a:r>
                    </a:p>
                  </a:txBody>
                  <a:tcPr anchor="ctr"/>
                </a:tc>
                <a:extLst>
                  <a:ext uri="{0D108BD9-81ED-4DB2-BD59-A6C34878D82A}">
                    <a16:rowId xmlns:a16="http://schemas.microsoft.com/office/drawing/2014/main" val="1971058442"/>
                  </a:ext>
                </a:extLst>
              </a:tr>
              <a:tr h="575230">
                <a:tc>
                  <a:txBody>
                    <a:bodyPr/>
                    <a:lstStyle/>
                    <a:p>
                      <a:pPr algn="ctr"/>
                      <a:r>
                        <a:rPr kumimoji="1" lang="ja-JP" altLang="en-US" sz="1050"/>
                        <a:t>設立時人員</a:t>
                      </a:r>
                      <a:endParaRPr kumimoji="1" lang="en-US" altLang="ja-JP" sz="1050"/>
                    </a:p>
                    <a:p>
                      <a:pPr algn="ctr"/>
                      <a:endParaRPr kumimoji="1" lang="en-US" altLang="ja-JP" sz="1050" dirty="0"/>
                    </a:p>
                  </a:txBody>
                  <a:tcPr anchor="ctr"/>
                </a:tc>
                <a:tc>
                  <a:txBody>
                    <a:bodyPr/>
                    <a:lstStyle/>
                    <a:p>
                      <a:pPr algn="ctr"/>
                      <a:r>
                        <a:rPr kumimoji="1" lang="en-US" altLang="ja-JP" sz="1050" dirty="0"/>
                        <a:t>2</a:t>
                      </a:r>
                      <a:r>
                        <a:rPr kumimoji="1" lang="ja-JP" altLang="en-US" sz="1050" dirty="0"/>
                        <a:t>名以上の社員（設立時社員）。</a:t>
                      </a:r>
                      <a:endParaRPr kumimoji="1" lang="en-US" altLang="ja-JP" sz="1050" dirty="0"/>
                    </a:p>
                  </a:txBody>
                  <a:tcPr anchor="ctr"/>
                </a:tc>
                <a:tc>
                  <a:txBody>
                    <a:bodyPr/>
                    <a:lstStyle/>
                    <a:p>
                      <a:pPr algn="ctr"/>
                      <a:r>
                        <a:rPr kumimoji="1" lang="ja-JP" altLang="en-US" sz="1050" dirty="0"/>
                        <a:t>設立社</a:t>
                      </a:r>
                      <a:r>
                        <a:rPr kumimoji="1" lang="en-US" altLang="ja-JP" sz="1050" dirty="0"/>
                        <a:t>1</a:t>
                      </a:r>
                      <a:r>
                        <a:rPr kumimoji="1" lang="ja-JP" altLang="en-US" sz="1050" dirty="0"/>
                        <a:t>名以上、理事</a:t>
                      </a:r>
                      <a:r>
                        <a:rPr kumimoji="1" lang="en-US" altLang="ja-JP" sz="1050" dirty="0"/>
                        <a:t>3</a:t>
                      </a:r>
                      <a:r>
                        <a:rPr kumimoji="1" lang="ja-JP" altLang="en-US" sz="1050" dirty="0"/>
                        <a:t>名以上、評議員</a:t>
                      </a:r>
                      <a:r>
                        <a:rPr kumimoji="1" lang="en-US" altLang="ja-JP" sz="1050" dirty="0"/>
                        <a:t>3</a:t>
                      </a:r>
                      <a:r>
                        <a:rPr kumimoji="1" lang="ja-JP" altLang="en-US" sz="1050" dirty="0"/>
                        <a:t>名以上、監事</a:t>
                      </a:r>
                      <a:r>
                        <a:rPr kumimoji="1" lang="en-US" altLang="ja-JP" sz="1050" dirty="0"/>
                        <a:t>1</a:t>
                      </a:r>
                      <a:r>
                        <a:rPr kumimoji="1" lang="ja-JP" altLang="en-US" sz="1050" dirty="0"/>
                        <a:t>名以上（設立社と他役員は兼任可能）</a:t>
                      </a:r>
                    </a:p>
                  </a:txBody>
                  <a:tcPr anchor="ctr"/>
                </a:tc>
                <a:tc>
                  <a:txBody>
                    <a:bodyPr/>
                    <a:lstStyle/>
                    <a:p>
                      <a:pPr algn="ctr"/>
                      <a:r>
                        <a:rPr kumimoji="1" lang="en-US" altLang="ja-JP" sz="1050" dirty="0"/>
                        <a:t>10</a:t>
                      </a:r>
                      <a:r>
                        <a:rPr kumimoji="1" lang="ja-JP" altLang="en-US" sz="1050" dirty="0"/>
                        <a:t>名以上の社員</a:t>
                      </a:r>
                    </a:p>
                  </a:txBody>
                  <a:tcPr anchor="ctr"/>
                </a:tc>
                <a:extLst>
                  <a:ext uri="{0D108BD9-81ED-4DB2-BD59-A6C34878D82A}">
                    <a16:rowId xmlns:a16="http://schemas.microsoft.com/office/drawing/2014/main" val="4241356707"/>
                  </a:ext>
                </a:extLst>
              </a:tr>
              <a:tr h="851398">
                <a:tc>
                  <a:txBody>
                    <a:bodyPr/>
                    <a:lstStyle/>
                    <a:p>
                      <a:pPr algn="ctr"/>
                      <a:r>
                        <a:rPr kumimoji="1" lang="ja-JP" altLang="en-US" sz="1050" dirty="0"/>
                        <a:t>役員などの機関設計と業務執行機関</a:t>
                      </a:r>
                    </a:p>
                  </a:txBody>
                  <a:tcPr anchor="ctr"/>
                </a:tc>
                <a:tc>
                  <a:txBody>
                    <a:bodyPr/>
                    <a:lstStyle/>
                    <a:p>
                      <a:pPr algn="ctr"/>
                      <a:r>
                        <a:rPr kumimoji="1" lang="ja-JP" altLang="en-US" sz="1050" dirty="0"/>
                        <a:t>理事</a:t>
                      </a:r>
                      <a:r>
                        <a:rPr kumimoji="1" lang="en-US" altLang="ja-JP" sz="1050" dirty="0"/>
                        <a:t>1</a:t>
                      </a:r>
                      <a:r>
                        <a:rPr kumimoji="1" lang="ja-JP" altLang="en-US" sz="1050" dirty="0"/>
                        <a:t>名以上、監事は任意。理事は株式会社の取締役と近い役割を持ち、業務執行や運営を担う。会社の業務遂行にまつわるコトは理事会に決議を委ねることが一般的。法人は理事になれない。原則として社員総会による決議で専任される。</a:t>
                      </a:r>
                    </a:p>
                  </a:txBody>
                  <a:tcPr anchor="ctr"/>
                </a:tc>
                <a:tc>
                  <a:txBody>
                    <a:bodyPr/>
                    <a:lstStyle/>
                    <a:p>
                      <a:pPr algn="ctr"/>
                      <a:r>
                        <a:rPr kumimoji="1" lang="ja-JP" altLang="en-US" sz="1050" dirty="0"/>
                        <a:t>理事会（</a:t>
                      </a:r>
                      <a:r>
                        <a:rPr kumimoji="1" lang="en-US" altLang="ja-JP" sz="1050" dirty="0"/>
                        <a:t>3</a:t>
                      </a:r>
                      <a:r>
                        <a:rPr kumimoji="1" lang="ja-JP" altLang="en-US" sz="1050" dirty="0"/>
                        <a:t>名以上）、評議員会（</a:t>
                      </a:r>
                      <a:r>
                        <a:rPr kumimoji="1" lang="en-US" altLang="ja-JP" sz="1050" dirty="0"/>
                        <a:t>3</a:t>
                      </a:r>
                      <a:r>
                        <a:rPr kumimoji="1" lang="ja-JP" altLang="en-US" sz="1050" dirty="0"/>
                        <a:t>名以上）が必須。監事は</a:t>
                      </a:r>
                      <a:r>
                        <a:rPr kumimoji="1" lang="en-US" altLang="ja-JP" sz="1050" dirty="0"/>
                        <a:t>1</a:t>
                      </a:r>
                      <a:r>
                        <a:rPr kumimoji="1" lang="ja-JP" altLang="en-US" sz="1050" dirty="0"/>
                        <a:t>名以上が必要。理事会は業務執行の決定機関で、理事は評議員会の決議により専任される。</a:t>
                      </a:r>
                    </a:p>
                  </a:txBody>
                  <a:tcPr anchor="ctr"/>
                </a:tc>
                <a:tc>
                  <a:txBody>
                    <a:bodyPr/>
                    <a:lstStyle/>
                    <a:p>
                      <a:pPr algn="ctr"/>
                      <a:r>
                        <a:rPr kumimoji="1" lang="ja-JP" altLang="en-US" sz="1050" dirty="0"/>
                        <a:t>理事</a:t>
                      </a:r>
                      <a:r>
                        <a:rPr kumimoji="1" lang="en-US" altLang="ja-JP" sz="1050" dirty="0"/>
                        <a:t>3</a:t>
                      </a:r>
                      <a:r>
                        <a:rPr kumimoji="1" lang="ja-JP" altLang="en-US" sz="1050" dirty="0"/>
                        <a:t>名以上、監事</a:t>
                      </a:r>
                      <a:r>
                        <a:rPr kumimoji="1" lang="en-US" altLang="ja-JP" sz="1050" dirty="0"/>
                        <a:t>1</a:t>
                      </a:r>
                      <a:r>
                        <a:rPr kumimoji="1" lang="ja-JP" altLang="en-US" sz="1050" dirty="0"/>
                        <a:t>名以上。理事は社員から業務執行を委任される。理事の</a:t>
                      </a:r>
                      <a:r>
                        <a:rPr kumimoji="1" lang="en-US" altLang="ja-JP" sz="1050" dirty="0"/>
                        <a:t>2/3</a:t>
                      </a:r>
                      <a:r>
                        <a:rPr kumimoji="1" lang="ja-JP" altLang="en-US" sz="1050" dirty="0"/>
                        <a:t>は無給であることが義務づけられている。「代表理事」や「理事長」などに代表権を与えることが一般的。</a:t>
                      </a:r>
                    </a:p>
                  </a:txBody>
                  <a:tcPr anchor="ctr"/>
                </a:tc>
                <a:extLst>
                  <a:ext uri="{0D108BD9-81ED-4DB2-BD59-A6C34878D82A}">
                    <a16:rowId xmlns:a16="http://schemas.microsoft.com/office/drawing/2014/main" val="3360958519"/>
                  </a:ext>
                </a:extLst>
              </a:tr>
              <a:tr h="545768">
                <a:tc>
                  <a:txBody>
                    <a:bodyPr/>
                    <a:lstStyle/>
                    <a:p>
                      <a:pPr algn="ctr"/>
                      <a:r>
                        <a:rPr kumimoji="1" lang="ja-JP" altLang="en-US" sz="1050" dirty="0"/>
                        <a:t>経営方針・意思決定機関</a:t>
                      </a:r>
                    </a:p>
                  </a:txBody>
                  <a:tcPr anchor="ctr"/>
                </a:tc>
                <a:tc>
                  <a:txBody>
                    <a:bodyPr/>
                    <a:lstStyle/>
                    <a:p>
                      <a:pPr algn="ctr"/>
                      <a:r>
                        <a:rPr kumimoji="1" lang="ja-JP" altLang="en-US" sz="1050" dirty="0"/>
                        <a:t>社員総会によって経営・運営方針が決議されていく</a:t>
                      </a:r>
                    </a:p>
                  </a:txBody>
                  <a:tcPr anchor="ctr"/>
                </a:tc>
                <a:tc>
                  <a:txBody>
                    <a:bodyPr/>
                    <a:lstStyle/>
                    <a:p>
                      <a:pPr algn="ctr"/>
                      <a:r>
                        <a:rPr kumimoji="1" lang="ja-JP" altLang="en-US" sz="1050" dirty="0"/>
                        <a:t>評議員会は意志決定機関であり諮問機関でもある</a:t>
                      </a:r>
                    </a:p>
                  </a:txBody>
                  <a:tcPr anchor="ctr"/>
                </a:tc>
                <a:tc>
                  <a:txBody>
                    <a:bodyPr/>
                    <a:lstStyle/>
                    <a:p>
                      <a:pPr algn="ctr"/>
                      <a:r>
                        <a:rPr kumimoji="1" lang="ja-JP" altLang="en-US" sz="1050" dirty="0"/>
                        <a:t>社員総会によって経営・運営方針が決定されていく。</a:t>
                      </a:r>
                      <a:endParaRPr kumimoji="1" lang="en-US" altLang="ja-JP" sz="1050" dirty="0"/>
                    </a:p>
                    <a:p>
                      <a:pPr algn="ctr"/>
                      <a:endParaRPr kumimoji="1" lang="ja-JP" altLang="en-US" sz="1050" dirty="0"/>
                    </a:p>
                  </a:txBody>
                  <a:tcPr anchor="ctr"/>
                </a:tc>
                <a:extLst>
                  <a:ext uri="{0D108BD9-81ED-4DB2-BD59-A6C34878D82A}">
                    <a16:rowId xmlns:a16="http://schemas.microsoft.com/office/drawing/2014/main" val="1198556280"/>
                  </a:ext>
                </a:extLst>
              </a:tr>
              <a:tr h="575230">
                <a:tc>
                  <a:txBody>
                    <a:bodyPr/>
                    <a:lstStyle/>
                    <a:p>
                      <a:pPr algn="ctr"/>
                      <a:r>
                        <a:rPr kumimoji="1" lang="ja-JP" altLang="en-US" sz="1050" dirty="0"/>
                        <a:t>社員</a:t>
                      </a:r>
                    </a:p>
                  </a:txBody>
                  <a:tcPr anchor="ctr"/>
                </a:tc>
                <a:tc>
                  <a:txBody>
                    <a:bodyPr/>
                    <a:lstStyle/>
                    <a:p>
                      <a:pPr algn="ctr"/>
                      <a:r>
                        <a:rPr kumimoji="1" lang="ja-JP" altLang="en-US" sz="1050" dirty="0"/>
                        <a:t>社員は株式会社の株主と近い役割を持つ。社員総会で議案提出・議決権を行使する。社員になるための条件設定ができる。法人も社員になれる。</a:t>
                      </a:r>
                    </a:p>
                  </a:txBody>
                  <a:tcPr anchor="ctr"/>
                </a:tc>
                <a:tc>
                  <a:txBody>
                    <a:bodyPr/>
                    <a:lstStyle/>
                    <a:p>
                      <a:pPr algn="ctr"/>
                      <a:r>
                        <a:rPr kumimoji="1" lang="ja-JP" altLang="en-US" sz="1050" dirty="0"/>
                        <a:t>存在しない</a:t>
                      </a:r>
                    </a:p>
                  </a:txBody>
                  <a:tcPr anchor="ctr"/>
                </a:tc>
                <a:tc>
                  <a:txBody>
                    <a:bodyPr/>
                    <a:lstStyle/>
                    <a:p>
                      <a:pPr algn="ctr"/>
                      <a:r>
                        <a:rPr kumimoji="1" lang="ja-JP" altLang="en-US" sz="1050" dirty="0"/>
                        <a:t>社員は株式会社の株主と近い役割を持つ。社員総会で議案提出・議決権を行使する。</a:t>
                      </a:r>
                    </a:p>
                  </a:txBody>
                  <a:tcPr anchor="ctr"/>
                </a:tc>
                <a:extLst>
                  <a:ext uri="{0D108BD9-81ED-4DB2-BD59-A6C34878D82A}">
                    <a16:rowId xmlns:a16="http://schemas.microsoft.com/office/drawing/2014/main" val="2467697498"/>
                  </a:ext>
                </a:extLst>
              </a:tr>
              <a:tr h="645178">
                <a:tc>
                  <a:txBody>
                    <a:bodyPr/>
                    <a:lstStyle/>
                    <a:p>
                      <a:pPr algn="ctr"/>
                      <a:r>
                        <a:rPr kumimoji="1" lang="ja-JP" altLang="en-US" sz="1050" dirty="0"/>
                        <a:t>課税方式</a:t>
                      </a:r>
                    </a:p>
                  </a:txBody>
                  <a:tcPr anchor="ctr"/>
                </a:tc>
                <a:tc>
                  <a:txBody>
                    <a:bodyPr/>
                    <a:lstStyle/>
                    <a:p>
                      <a:pPr algn="ctr"/>
                      <a:r>
                        <a:rPr kumimoji="1" lang="ja-JP" altLang="en-US" sz="1050" dirty="0"/>
                        <a:t>寄付、会費を含む全所得に課税。</a:t>
                      </a:r>
                    </a:p>
                  </a:txBody>
                  <a:tcPr anchor="ctr"/>
                </a:tc>
                <a:tc>
                  <a:txBody>
                    <a:bodyPr/>
                    <a:lstStyle/>
                    <a:p>
                      <a:pPr algn="ctr"/>
                      <a:r>
                        <a:rPr kumimoji="1" lang="ja-JP" altLang="en-US" sz="1050" dirty="0"/>
                        <a:t>寄付、会費を含む全所得に課税。</a:t>
                      </a:r>
                    </a:p>
                  </a:txBody>
                  <a:tcPr anchor="ctr"/>
                </a:tc>
                <a:tc>
                  <a:txBody>
                    <a:bodyPr/>
                    <a:lstStyle/>
                    <a:p>
                      <a:pPr algn="ctr"/>
                      <a:r>
                        <a:rPr kumimoji="1" lang="ja-JP" altLang="en-US" sz="1050" dirty="0"/>
                        <a:t>営利目的でない事業では免税となる。</a:t>
                      </a:r>
                    </a:p>
                  </a:txBody>
                  <a:tcPr anchor="ctr"/>
                </a:tc>
                <a:extLst>
                  <a:ext uri="{0D108BD9-81ED-4DB2-BD59-A6C34878D82A}">
                    <a16:rowId xmlns:a16="http://schemas.microsoft.com/office/drawing/2014/main" val="505123363"/>
                  </a:ext>
                </a:extLst>
              </a:tr>
              <a:tr h="575230">
                <a:tc>
                  <a:txBody>
                    <a:bodyPr/>
                    <a:lstStyle/>
                    <a:p>
                      <a:pPr algn="ctr"/>
                      <a:r>
                        <a:rPr kumimoji="1" lang="ja-JP" altLang="en-US" sz="1050"/>
                        <a:t>登記完了までの期間</a:t>
                      </a:r>
                      <a:endParaRPr kumimoji="1" lang="ja-JP" altLang="en-US" sz="1050" dirty="0"/>
                    </a:p>
                  </a:txBody>
                  <a:tcPr anchor="ctr"/>
                </a:tc>
                <a:tc>
                  <a:txBody>
                    <a:bodyPr/>
                    <a:lstStyle/>
                    <a:p>
                      <a:pPr algn="ctr"/>
                      <a:r>
                        <a:rPr kumimoji="1" lang="en-US" altLang="ja-JP" sz="1050"/>
                        <a:t>2-3</a:t>
                      </a:r>
                      <a:r>
                        <a:rPr kumimoji="1" lang="ja-JP" altLang="en-US" sz="1050"/>
                        <a:t>週間程度、定款認証手数料</a:t>
                      </a:r>
                      <a:r>
                        <a:rPr kumimoji="1" lang="en-US" altLang="ja-JP" sz="1050"/>
                        <a:t>52,000</a:t>
                      </a:r>
                      <a:r>
                        <a:rPr kumimoji="1" lang="ja-JP" altLang="en-US" sz="1050"/>
                        <a:t>円程度、登録免許</a:t>
                      </a:r>
                      <a:r>
                        <a:rPr kumimoji="1" lang="en-US" altLang="ja-JP" sz="1050"/>
                        <a:t>60,000</a:t>
                      </a:r>
                      <a:r>
                        <a:rPr kumimoji="1" lang="ja-JP" altLang="en-US" sz="1050"/>
                        <a:t>円</a:t>
                      </a:r>
                      <a:endParaRPr kumimoji="1" lang="ja-JP" altLang="en-US" sz="1050" dirty="0"/>
                    </a:p>
                  </a:txBody>
                  <a:tcPr anchor="ctr"/>
                </a:tc>
                <a:tc>
                  <a:txBody>
                    <a:bodyPr/>
                    <a:lstStyle/>
                    <a:p>
                      <a:pPr algn="ctr"/>
                      <a:endParaRPr kumimoji="1" lang="ja-JP" altLang="en-US" sz="1050"/>
                    </a:p>
                  </a:txBody>
                  <a:tcPr anchor="ctr"/>
                </a:tc>
                <a:tc>
                  <a:txBody>
                    <a:bodyPr/>
                    <a:lstStyle/>
                    <a:p>
                      <a:pPr algn="ctr"/>
                      <a:r>
                        <a:rPr kumimoji="1" lang="en-US" altLang="ja-JP" sz="1050" dirty="0"/>
                        <a:t>3</a:t>
                      </a:r>
                      <a:r>
                        <a:rPr kumimoji="1" lang="ja-JP" altLang="en-US" sz="1050" dirty="0"/>
                        <a:t>か月程度。登記手続きなどの手数料は掛からない</a:t>
                      </a:r>
                    </a:p>
                  </a:txBody>
                  <a:tcPr anchor="ctr"/>
                </a:tc>
                <a:extLst>
                  <a:ext uri="{0D108BD9-81ED-4DB2-BD59-A6C34878D82A}">
                    <a16:rowId xmlns:a16="http://schemas.microsoft.com/office/drawing/2014/main" val="3710585996"/>
                  </a:ext>
                </a:extLst>
              </a:tr>
            </a:tbl>
          </a:graphicData>
        </a:graphic>
      </p:graphicFrame>
    </p:spTree>
    <p:extLst>
      <p:ext uri="{BB962C8B-B14F-4D97-AF65-F5344CB8AC3E}">
        <p14:creationId xmlns:p14="http://schemas.microsoft.com/office/powerpoint/2010/main" val="414938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吹き出し: 四角形 7">
            <a:extLst>
              <a:ext uri="{FF2B5EF4-FFF2-40B4-BE49-F238E27FC236}">
                <a16:creationId xmlns:a16="http://schemas.microsoft.com/office/drawing/2014/main" id="{528250FA-EAB9-95A9-F51D-651934D3B1EA}"/>
              </a:ext>
            </a:extLst>
          </p:cNvPr>
          <p:cNvSpPr/>
          <p:nvPr/>
        </p:nvSpPr>
        <p:spPr>
          <a:xfrm>
            <a:off x="4835384" y="4767623"/>
            <a:ext cx="2851548" cy="1284642"/>
          </a:xfrm>
          <a:prstGeom prst="wedgeRectCallout">
            <a:avLst>
              <a:gd name="adj1" fmla="val -20659"/>
              <a:gd name="adj2" fmla="val -78965"/>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吹き出し: 四角形 6">
            <a:extLst>
              <a:ext uri="{FF2B5EF4-FFF2-40B4-BE49-F238E27FC236}">
                <a16:creationId xmlns:a16="http://schemas.microsoft.com/office/drawing/2014/main" id="{9F58D187-7889-729A-6DCC-161F585D9945}"/>
              </a:ext>
            </a:extLst>
          </p:cNvPr>
          <p:cNvSpPr/>
          <p:nvPr/>
        </p:nvSpPr>
        <p:spPr>
          <a:xfrm>
            <a:off x="533895" y="5035810"/>
            <a:ext cx="2851548" cy="913724"/>
          </a:xfrm>
          <a:prstGeom prst="wedgeRectCallout">
            <a:avLst>
              <a:gd name="adj1" fmla="val -27473"/>
              <a:gd name="adj2" fmla="val -156373"/>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F979AE2E-94A0-F8EA-C654-69E644C08CB3}"/>
              </a:ext>
            </a:extLst>
          </p:cNvPr>
          <p:cNvSpPr>
            <a:spLocks noGrp="1"/>
          </p:cNvSpPr>
          <p:nvPr>
            <p:ph type="title"/>
          </p:nvPr>
        </p:nvSpPr>
        <p:spPr/>
        <p:txBody>
          <a:bodyPr/>
          <a:lstStyle/>
          <a:p>
            <a:r>
              <a:rPr kumimoji="1" lang="ja-JP" altLang="en-US" dirty="0"/>
              <a:t>一般社団法人設立ステップ</a:t>
            </a:r>
          </a:p>
        </p:txBody>
      </p:sp>
      <p:pic>
        <p:nvPicPr>
          <p:cNvPr id="1026" name="Picture 2" descr="一般社団法人の設立手順">
            <a:extLst>
              <a:ext uri="{FF2B5EF4-FFF2-40B4-BE49-F238E27FC236}">
                <a16:creationId xmlns:a16="http://schemas.microsoft.com/office/drawing/2014/main" id="{C688A549-7459-1C44-BDA7-C3A8D45F4D29}"/>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9125" y="191555"/>
            <a:ext cx="8602980" cy="549267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3F1F4564-6F3C-BFA1-FF5F-082679433006}"/>
              </a:ext>
            </a:extLst>
          </p:cNvPr>
          <p:cNvSpPr txBox="1"/>
          <p:nvPr/>
        </p:nvSpPr>
        <p:spPr>
          <a:xfrm>
            <a:off x="4894192" y="4809780"/>
            <a:ext cx="2733933" cy="1200329"/>
          </a:xfrm>
          <a:prstGeom prst="rect">
            <a:avLst/>
          </a:prstGeom>
          <a:noFill/>
        </p:spPr>
        <p:txBody>
          <a:bodyPr wrap="square">
            <a:spAutoFit/>
          </a:bodyPr>
          <a:lstStyle/>
          <a:p>
            <a:pPr algn="just" fontAlgn="base">
              <a:buFont typeface="+mj-lt"/>
              <a:buAutoNum type="arabicPeriod"/>
            </a:pPr>
            <a:r>
              <a:rPr lang="ja-JP" altLang="en-US" sz="1200" b="0" i="0" dirty="0">
                <a:solidFill>
                  <a:srgbClr val="333333"/>
                </a:solidFill>
                <a:effectLst/>
                <a:latin typeface="-apple-system"/>
              </a:rPr>
              <a:t>定款（紙の場合は</a:t>
            </a:r>
            <a:r>
              <a:rPr lang="en-US" altLang="ja-JP" sz="1200" b="0" i="0" dirty="0">
                <a:solidFill>
                  <a:srgbClr val="333333"/>
                </a:solidFill>
                <a:effectLst/>
                <a:latin typeface="-apple-system"/>
              </a:rPr>
              <a:t>1</a:t>
            </a:r>
            <a:r>
              <a:rPr lang="ja-JP" altLang="en-US" sz="1200" b="0" i="0" dirty="0">
                <a:solidFill>
                  <a:srgbClr val="333333"/>
                </a:solidFill>
                <a:effectLst/>
                <a:latin typeface="-apple-system"/>
              </a:rPr>
              <a:t>通）</a:t>
            </a:r>
          </a:p>
          <a:p>
            <a:pPr algn="just" fontAlgn="base">
              <a:buFont typeface="+mj-lt"/>
              <a:buAutoNum type="arabicPeriod"/>
            </a:pPr>
            <a:r>
              <a:rPr lang="ja-JP" altLang="en-US" sz="1200" b="0" i="0" dirty="0">
                <a:solidFill>
                  <a:srgbClr val="333333"/>
                </a:solidFill>
                <a:effectLst/>
                <a:latin typeface="-apple-system"/>
              </a:rPr>
              <a:t>一般社団法人設立登記申請書</a:t>
            </a:r>
          </a:p>
          <a:p>
            <a:pPr algn="just" fontAlgn="base">
              <a:buFont typeface="+mj-lt"/>
              <a:buAutoNum type="arabicPeriod"/>
            </a:pPr>
            <a:r>
              <a:rPr lang="ja-JP" altLang="en-US" sz="1200" b="0" i="0" dirty="0">
                <a:solidFill>
                  <a:srgbClr val="333333"/>
                </a:solidFill>
                <a:effectLst/>
                <a:latin typeface="-apple-system"/>
              </a:rPr>
              <a:t>設立時社員の決議書</a:t>
            </a:r>
          </a:p>
          <a:p>
            <a:pPr algn="just" fontAlgn="base">
              <a:buFont typeface="+mj-lt"/>
              <a:buAutoNum type="arabicPeriod"/>
            </a:pPr>
            <a:r>
              <a:rPr lang="ja-JP" altLang="en-US" sz="1200" b="0" i="0" dirty="0">
                <a:solidFill>
                  <a:srgbClr val="333333"/>
                </a:solidFill>
                <a:effectLst/>
                <a:latin typeface="-apple-system"/>
              </a:rPr>
              <a:t>設立時理事・監事の就任承諾書</a:t>
            </a:r>
          </a:p>
          <a:p>
            <a:pPr algn="just" fontAlgn="base">
              <a:buFont typeface="+mj-lt"/>
              <a:buAutoNum type="arabicPeriod"/>
            </a:pPr>
            <a:r>
              <a:rPr lang="ja-JP" altLang="en-US" sz="1200" b="0" i="0" dirty="0">
                <a:solidFill>
                  <a:srgbClr val="333333"/>
                </a:solidFill>
                <a:effectLst/>
                <a:latin typeface="-apple-system"/>
              </a:rPr>
              <a:t>設立時理事の印鑑証明書</a:t>
            </a:r>
          </a:p>
          <a:p>
            <a:pPr algn="just" fontAlgn="base">
              <a:buFont typeface="+mj-lt"/>
              <a:buAutoNum type="arabicPeriod"/>
            </a:pPr>
            <a:r>
              <a:rPr lang="ja-JP" altLang="en-US" sz="1200" b="0" i="0" dirty="0">
                <a:solidFill>
                  <a:srgbClr val="333333"/>
                </a:solidFill>
                <a:effectLst/>
                <a:latin typeface="-apple-system"/>
              </a:rPr>
              <a:t>印鑑届出書</a:t>
            </a:r>
          </a:p>
        </p:txBody>
      </p:sp>
      <p:sp>
        <p:nvSpPr>
          <p:cNvPr id="6" name="テキスト ボックス 5">
            <a:extLst>
              <a:ext uri="{FF2B5EF4-FFF2-40B4-BE49-F238E27FC236}">
                <a16:creationId xmlns:a16="http://schemas.microsoft.com/office/drawing/2014/main" id="{FE4505FF-8B1E-B841-9452-F9B9E0107E2C}"/>
              </a:ext>
            </a:extLst>
          </p:cNvPr>
          <p:cNvSpPr txBox="1"/>
          <p:nvPr/>
        </p:nvSpPr>
        <p:spPr>
          <a:xfrm>
            <a:off x="651510" y="5179112"/>
            <a:ext cx="2733933" cy="830997"/>
          </a:xfrm>
          <a:prstGeom prst="rect">
            <a:avLst/>
          </a:prstGeom>
          <a:noFill/>
        </p:spPr>
        <p:txBody>
          <a:bodyPr wrap="square">
            <a:spAutoFit/>
          </a:bodyPr>
          <a:lstStyle/>
          <a:p>
            <a:pPr fontAlgn="base"/>
            <a:r>
              <a:rPr lang="ja-JP" altLang="en-US" sz="1200" b="0" i="0" dirty="0">
                <a:solidFill>
                  <a:srgbClr val="333333"/>
                </a:solidFill>
                <a:effectLst/>
                <a:latin typeface="-apple-system"/>
              </a:rPr>
              <a:t>◎現在の想定</a:t>
            </a:r>
            <a:br>
              <a:rPr lang="en-US" altLang="zh-TW" sz="1200" b="0" i="0" dirty="0">
                <a:solidFill>
                  <a:srgbClr val="333333"/>
                </a:solidFill>
                <a:effectLst/>
                <a:latin typeface="-apple-system"/>
              </a:rPr>
            </a:br>
            <a:r>
              <a:rPr lang="zh-TW" altLang="en-US" sz="1200" b="0" i="0" dirty="0">
                <a:solidFill>
                  <a:srgbClr val="333333"/>
                </a:solidFill>
                <a:effectLst/>
                <a:latin typeface="-apple-system"/>
              </a:rPr>
              <a:t>社員総会</a:t>
            </a:r>
            <a:r>
              <a:rPr lang="ja-JP" altLang="en-US" sz="1200" b="0" i="0" dirty="0">
                <a:solidFill>
                  <a:srgbClr val="333333"/>
                </a:solidFill>
                <a:effectLst/>
                <a:latin typeface="-apple-system"/>
              </a:rPr>
              <a:t>＋</a:t>
            </a:r>
            <a:r>
              <a:rPr lang="zh-TW" altLang="en-US" sz="1200" b="0" i="0" dirty="0">
                <a:solidFill>
                  <a:srgbClr val="333333"/>
                </a:solidFill>
                <a:effectLst/>
                <a:latin typeface="-apple-system"/>
              </a:rPr>
              <a:t>理事</a:t>
            </a:r>
            <a:r>
              <a:rPr lang="ja-JP" altLang="en-US" sz="1200" b="0" i="0" dirty="0">
                <a:solidFill>
                  <a:srgbClr val="333333"/>
                </a:solidFill>
                <a:effectLst/>
                <a:latin typeface="-apple-system"/>
              </a:rPr>
              <a:t>＋</a:t>
            </a:r>
            <a:r>
              <a:rPr lang="zh-TW" altLang="en-US" sz="1200" b="0" i="0" dirty="0">
                <a:solidFill>
                  <a:srgbClr val="333333"/>
                </a:solidFill>
                <a:effectLst/>
                <a:latin typeface="-apple-system"/>
              </a:rPr>
              <a:t>理事会</a:t>
            </a:r>
            <a:r>
              <a:rPr lang="ja-JP" altLang="en-US" sz="1200" b="0" i="0" dirty="0">
                <a:solidFill>
                  <a:srgbClr val="333333"/>
                </a:solidFill>
                <a:effectLst/>
                <a:latin typeface="-apple-system"/>
              </a:rPr>
              <a:t>＋</a:t>
            </a:r>
            <a:r>
              <a:rPr lang="zh-TW" altLang="en-US" sz="1200" b="0" i="0" dirty="0">
                <a:solidFill>
                  <a:srgbClr val="333333"/>
                </a:solidFill>
                <a:effectLst/>
                <a:latin typeface="-apple-system"/>
              </a:rPr>
              <a:t>監事</a:t>
            </a:r>
            <a:endParaRPr lang="en-US" altLang="zh-TW" sz="1200" b="0" i="0" dirty="0">
              <a:solidFill>
                <a:srgbClr val="333333"/>
              </a:solidFill>
              <a:effectLst/>
              <a:latin typeface="-apple-system"/>
            </a:endParaRPr>
          </a:p>
          <a:p>
            <a:pPr fontAlgn="base"/>
            <a:r>
              <a:rPr lang="ja-JP" altLang="en-US" sz="1200" b="0" i="0" dirty="0">
                <a:solidFill>
                  <a:srgbClr val="333333"/>
                </a:solidFill>
                <a:effectLst/>
                <a:latin typeface="-apple-system"/>
              </a:rPr>
              <a:t>＋</a:t>
            </a:r>
            <a:r>
              <a:rPr lang="zh-TW" altLang="en-US" sz="1200" b="0" i="0" dirty="0">
                <a:solidFill>
                  <a:srgbClr val="333333"/>
                </a:solidFill>
                <a:effectLst/>
                <a:latin typeface="-apple-system"/>
              </a:rPr>
              <a:t>会計監査人</a:t>
            </a:r>
          </a:p>
          <a:p>
            <a:pPr algn="just" fontAlgn="base"/>
            <a:endParaRPr lang="ja-JP" altLang="en-US" sz="1200" b="0" i="0" dirty="0">
              <a:solidFill>
                <a:srgbClr val="333333"/>
              </a:solidFill>
              <a:effectLst/>
              <a:latin typeface="-apple-system"/>
            </a:endParaRPr>
          </a:p>
        </p:txBody>
      </p:sp>
      <p:sp>
        <p:nvSpPr>
          <p:cNvPr id="9" name="吹き出し: 四角形 8">
            <a:extLst>
              <a:ext uri="{FF2B5EF4-FFF2-40B4-BE49-F238E27FC236}">
                <a16:creationId xmlns:a16="http://schemas.microsoft.com/office/drawing/2014/main" id="{703DD6CC-F25D-97BA-219A-2F15995BAFBA}"/>
              </a:ext>
            </a:extLst>
          </p:cNvPr>
          <p:cNvSpPr/>
          <p:nvPr/>
        </p:nvSpPr>
        <p:spPr>
          <a:xfrm>
            <a:off x="6866772" y="345138"/>
            <a:ext cx="1839573" cy="678852"/>
          </a:xfrm>
          <a:prstGeom prst="wedgeRectCallout">
            <a:avLst>
              <a:gd name="adj1" fmla="val -72368"/>
              <a:gd name="adj2" fmla="val 70444"/>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bg1"/>
                </a:solidFill>
              </a:rPr>
              <a:t>2-3</a:t>
            </a:r>
            <a:r>
              <a:rPr kumimoji="1" lang="ja-JP" altLang="en-US" b="1" dirty="0">
                <a:solidFill>
                  <a:schemeClr val="bg1"/>
                </a:solidFill>
              </a:rPr>
              <a:t>週間程度</a:t>
            </a:r>
            <a:endParaRPr kumimoji="1" lang="en-US" altLang="ja-JP" b="1" dirty="0">
              <a:solidFill>
                <a:schemeClr val="bg1"/>
              </a:solidFill>
            </a:endParaRPr>
          </a:p>
          <a:p>
            <a:pPr algn="ctr"/>
            <a:r>
              <a:rPr kumimoji="1" lang="en-US" altLang="ja-JP" b="1" dirty="0">
                <a:solidFill>
                  <a:schemeClr val="bg1"/>
                </a:solidFill>
              </a:rPr>
              <a:t>12</a:t>
            </a:r>
            <a:r>
              <a:rPr kumimoji="1" lang="ja-JP" altLang="en-US" b="1" dirty="0">
                <a:solidFill>
                  <a:schemeClr val="bg1"/>
                </a:solidFill>
              </a:rPr>
              <a:t>万円程度</a:t>
            </a:r>
          </a:p>
        </p:txBody>
      </p:sp>
    </p:spTree>
    <p:extLst>
      <p:ext uri="{BB962C8B-B14F-4D97-AF65-F5344CB8AC3E}">
        <p14:creationId xmlns:p14="http://schemas.microsoft.com/office/powerpoint/2010/main" val="3242530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a:extLst>
              <a:ext uri="{FF2B5EF4-FFF2-40B4-BE49-F238E27FC236}">
                <a16:creationId xmlns:a16="http://schemas.microsoft.com/office/drawing/2014/main" id="{3B1CB625-85C3-5FF7-DA45-4666DCB61643}"/>
              </a:ext>
            </a:extLst>
          </p:cNvPr>
          <p:cNvSpPr/>
          <p:nvPr/>
        </p:nvSpPr>
        <p:spPr>
          <a:xfrm>
            <a:off x="1768714" y="1710080"/>
            <a:ext cx="1487342" cy="383871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コネクタ 4">
            <a:extLst>
              <a:ext uri="{FF2B5EF4-FFF2-40B4-BE49-F238E27FC236}">
                <a16:creationId xmlns:a16="http://schemas.microsoft.com/office/drawing/2014/main" id="{E8FBFF58-D636-A0D2-26F0-30461B877027}"/>
              </a:ext>
            </a:extLst>
          </p:cNvPr>
          <p:cNvCxnSpPr>
            <a:cxnSpLocks/>
            <a:endCxn id="13" idx="1"/>
          </p:cNvCxnSpPr>
          <p:nvPr/>
        </p:nvCxnSpPr>
        <p:spPr>
          <a:xfrm>
            <a:off x="220133" y="3569483"/>
            <a:ext cx="3271776" cy="9214"/>
          </a:xfrm>
          <a:prstGeom prst="line">
            <a:avLst/>
          </a:prstGeom>
          <a:ln w="25400">
            <a:solidFill>
              <a:schemeClr val="accent2">
                <a:lumMod val="75000"/>
              </a:schemeClr>
            </a:solidFill>
          </a:ln>
        </p:spPr>
        <p:style>
          <a:lnRef idx="1">
            <a:schemeClr val="dk1"/>
          </a:lnRef>
          <a:fillRef idx="0">
            <a:schemeClr val="dk1"/>
          </a:fillRef>
          <a:effectRef idx="0">
            <a:schemeClr val="dk1"/>
          </a:effectRef>
          <a:fontRef idx="minor">
            <a:schemeClr val="tx1"/>
          </a:fontRef>
        </p:style>
      </p:cxnSp>
      <p:sp>
        <p:nvSpPr>
          <p:cNvPr id="2" name="タイトル 1">
            <a:extLst>
              <a:ext uri="{FF2B5EF4-FFF2-40B4-BE49-F238E27FC236}">
                <a16:creationId xmlns:a16="http://schemas.microsoft.com/office/drawing/2014/main" id="{4A9EFCC1-BEBC-9641-BBC0-DE8D47F32864}"/>
              </a:ext>
            </a:extLst>
          </p:cNvPr>
          <p:cNvSpPr>
            <a:spLocks noGrp="1"/>
          </p:cNvSpPr>
          <p:nvPr>
            <p:ph type="title"/>
          </p:nvPr>
        </p:nvSpPr>
        <p:spPr>
          <a:xfrm>
            <a:off x="533895" y="248111"/>
            <a:ext cx="8172450" cy="591860"/>
          </a:xfrm>
        </p:spPr>
        <p:txBody>
          <a:bodyPr/>
          <a:lstStyle/>
          <a:p>
            <a:r>
              <a:rPr kumimoji="1" lang="ja-JP" altLang="en-US" dirty="0"/>
              <a:t>一般社団法人と既存財団法人の統合</a:t>
            </a:r>
          </a:p>
        </p:txBody>
      </p:sp>
      <p:sp>
        <p:nvSpPr>
          <p:cNvPr id="3" name="四角形: 角を丸くする 2">
            <a:extLst>
              <a:ext uri="{FF2B5EF4-FFF2-40B4-BE49-F238E27FC236}">
                <a16:creationId xmlns:a16="http://schemas.microsoft.com/office/drawing/2014/main" id="{02A40D10-AFEB-FE38-C971-C5839780DC92}"/>
              </a:ext>
            </a:extLst>
          </p:cNvPr>
          <p:cNvSpPr/>
          <p:nvPr/>
        </p:nvSpPr>
        <p:spPr>
          <a:xfrm>
            <a:off x="448529" y="1124968"/>
            <a:ext cx="351241" cy="2362750"/>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一社・　存続法人</a:t>
            </a:r>
          </a:p>
        </p:txBody>
      </p:sp>
      <p:sp>
        <p:nvSpPr>
          <p:cNvPr id="6" name="四角形: 角を丸くする 5">
            <a:extLst>
              <a:ext uri="{FF2B5EF4-FFF2-40B4-BE49-F238E27FC236}">
                <a16:creationId xmlns:a16="http://schemas.microsoft.com/office/drawing/2014/main" id="{768828B5-7B01-55D5-FCB5-4D5912349AA2}"/>
              </a:ext>
            </a:extLst>
          </p:cNvPr>
          <p:cNvSpPr/>
          <p:nvPr/>
        </p:nvSpPr>
        <p:spPr>
          <a:xfrm>
            <a:off x="447054" y="3655281"/>
            <a:ext cx="351241" cy="2362750"/>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一財・　消滅法人</a:t>
            </a:r>
          </a:p>
        </p:txBody>
      </p:sp>
      <p:sp>
        <p:nvSpPr>
          <p:cNvPr id="7" name="四角形: 角を丸くする 6">
            <a:extLst>
              <a:ext uri="{FF2B5EF4-FFF2-40B4-BE49-F238E27FC236}">
                <a16:creationId xmlns:a16="http://schemas.microsoft.com/office/drawing/2014/main" id="{2925ED80-C2F2-D088-2C47-92B01780BDF6}"/>
              </a:ext>
            </a:extLst>
          </p:cNvPr>
          <p:cNvSpPr/>
          <p:nvPr/>
        </p:nvSpPr>
        <p:spPr>
          <a:xfrm>
            <a:off x="1768715" y="1181427"/>
            <a:ext cx="1487341" cy="591860"/>
          </a:xfrm>
          <a:prstGeom prst="roundRect">
            <a:avLst>
              <a:gd name="adj" fmla="val 0"/>
            </a:avLst>
          </a:prstGeom>
          <a:solidFill>
            <a:schemeClr val="accent1"/>
          </a:solidFill>
        </p:spPr>
        <p:style>
          <a:lnRef idx="2">
            <a:schemeClr val="accent3"/>
          </a:lnRef>
          <a:fillRef idx="1">
            <a:schemeClr val="lt1"/>
          </a:fillRef>
          <a:effectRef idx="0">
            <a:schemeClr val="accent3"/>
          </a:effectRef>
          <a:fontRef idx="minor">
            <a:schemeClr val="dk1"/>
          </a:fontRef>
        </p:style>
        <p:txBody>
          <a:bodyPr vert="horz" rtlCol="0" anchor="ctr"/>
          <a:lstStyle/>
          <a:p>
            <a:pPr algn="ctr"/>
            <a:r>
              <a:rPr kumimoji="1" lang="ja-JP" altLang="en-US" b="1" dirty="0">
                <a:solidFill>
                  <a:schemeClr val="bg1"/>
                </a:solidFill>
                <a:latin typeface="メイリオ" panose="020B0604030504040204" pitchFamily="50" charset="-128"/>
                <a:ea typeface="メイリオ" panose="020B0604030504040204" pitchFamily="50" charset="-128"/>
              </a:rPr>
              <a:t>合併契約書の承認</a:t>
            </a:r>
          </a:p>
        </p:txBody>
      </p:sp>
      <p:sp>
        <p:nvSpPr>
          <p:cNvPr id="8" name="四角形: 角を丸くする 7">
            <a:extLst>
              <a:ext uri="{FF2B5EF4-FFF2-40B4-BE49-F238E27FC236}">
                <a16:creationId xmlns:a16="http://schemas.microsoft.com/office/drawing/2014/main" id="{4E825A25-1405-00E6-6C07-4B1C1589CABD}"/>
              </a:ext>
            </a:extLst>
          </p:cNvPr>
          <p:cNvSpPr/>
          <p:nvPr/>
        </p:nvSpPr>
        <p:spPr>
          <a:xfrm>
            <a:off x="1907316" y="1946789"/>
            <a:ext cx="351239" cy="1482212"/>
          </a:xfrm>
          <a:prstGeom prst="roundRect">
            <a:avLst/>
          </a:prstGeom>
          <a:solidFill>
            <a:schemeClr val="bg1">
              <a:lumMod val="85000"/>
            </a:schemeClr>
          </a:solid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理事会</a:t>
            </a:r>
          </a:p>
        </p:txBody>
      </p:sp>
      <p:sp>
        <p:nvSpPr>
          <p:cNvPr id="9" name="四角形: 角を丸くする 8">
            <a:extLst>
              <a:ext uri="{FF2B5EF4-FFF2-40B4-BE49-F238E27FC236}">
                <a16:creationId xmlns:a16="http://schemas.microsoft.com/office/drawing/2014/main" id="{06CD9FD4-0310-8A32-C93E-61675C0EF7F8}"/>
              </a:ext>
            </a:extLst>
          </p:cNvPr>
          <p:cNvSpPr/>
          <p:nvPr/>
        </p:nvSpPr>
        <p:spPr>
          <a:xfrm>
            <a:off x="1904106" y="3719179"/>
            <a:ext cx="351240" cy="1482212"/>
          </a:xfrm>
          <a:prstGeom prst="roundRect">
            <a:avLst/>
          </a:prstGeom>
          <a:solidFill>
            <a:schemeClr val="bg1">
              <a:lumMod val="85000"/>
            </a:schemeClr>
          </a:solid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理事会</a:t>
            </a:r>
          </a:p>
        </p:txBody>
      </p:sp>
      <p:sp>
        <p:nvSpPr>
          <p:cNvPr id="10" name="四角形: 角を丸くする 9">
            <a:extLst>
              <a:ext uri="{FF2B5EF4-FFF2-40B4-BE49-F238E27FC236}">
                <a16:creationId xmlns:a16="http://schemas.microsoft.com/office/drawing/2014/main" id="{8BFBA07E-944B-BDCC-D510-ABB4A26E2138}"/>
              </a:ext>
            </a:extLst>
          </p:cNvPr>
          <p:cNvSpPr/>
          <p:nvPr/>
        </p:nvSpPr>
        <p:spPr>
          <a:xfrm>
            <a:off x="2653357" y="1946788"/>
            <a:ext cx="351239" cy="1482212"/>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社員総会</a:t>
            </a:r>
          </a:p>
        </p:txBody>
      </p:sp>
      <p:sp>
        <p:nvSpPr>
          <p:cNvPr id="11" name="四角形: 角を丸くする 10">
            <a:extLst>
              <a:ext uri="{FF2B5EF4-FFF2-40B4-BE49-F238E27FC236}">
                <a16:creationId xmlns:a16="http://schemas.microsoft.com/office/drawing/2014/main" id="{3153B6EB-F266-842F-C983-C85018A2D1B1}"/>
              </a:ext>
            </a:extLst>
          </p:cNvPr>
          <p:cNvSpPr/>
          <p:nvPr/>
        </p:nvSpPr>
        <p:spPr>
          <a:xfrm>
            <a:off x="1183472" y="1982384"/>
            <a:ext cx="351239" cy="3192626"/>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合併契約書の作成</a:t>
            </a:r>
          </a:p>
        </p:txBody>
      </p:sp>
      <p:sp>
        <p:nvSpPr>
          <p:cNvPr id="12" name="四角形: 角を丸くする 11">
            <a:extLst>
              <a:ext uri="{FF2B5EF4-FFF2-40B4-BE49-F238E27FC236}">
                <a16:creationId xmlns:a16="http://schemas.microsoft.com/office/drawing/2014/main" id="{6F90BC73-6062-461D-C67B-ADE94A3C4F3B}"/>
              </a:ext>
            </a:extLst>
          </p:cNvPr>
          <p:cNvSpPr/>
          <p:nvPr/>
        </p:nvSpPr>
        <p:spPr>
          <a:xfrm>
            <a:off x="2654850" y="3717699"/>
            <a:ext cx="351240" cy="1482212"/>
          </a:xfrm>
          <a:prstGeom prst="roundRect">
            <a:avLst/>
          </a:prstGeom>
          <a:solidFill>
            <a:schemeClr val="bg1"/>
          </a:solid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評議員会</a:t>
            </a:r>
          </a:p>
        </p:txBody>
      </p:sp>
      <p:sp>
        <p:nvSpPr>
          <p:cNvPr id="13" name="四角形: 角を丸くする 12">
            <a:extLst>
              <a:ext uri="{FF2B5EF4-FFF2-40B4-BE49-F238E27FC236}">
                <a16:creationId xmlns:a16="http://schemas.microsoft.com/office/drawing/2014/main" id="{A273E685-DCCB-3995-F105-5A0D7BB5A7FA}"/>
              </a:ext>
            </a:extLst>
          </p:cNvPr>
          <p:cNvSpPr/>
          <p:nvPr/>
        </p:nvSpPr>
        <p:spPr>
          <a:xfrm>
            <a:off x="3491909" y="1982384"/>
            <a:ext cx="351239" cy="3192626"/>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合併契約書の締結</a:t>
            </a:r>
          </a:p>
        </p:txBody>
      </p:sp>
      <p:sp>
        <p:nvSpPr>
          <p:cNvPr id="14" name="四角形: 角を丸くする 13">
            <a:extLst>
              <a:ext uri="{FF2B5EF4-FFF2-40B4-BE49-F238E27FC236}">
                <a16:creationId xmlns:a16="http://schemas.microsoft.com/office/drawing/2014/main" id="{D0674BC9-C01C-7E08-FBD3-72DFE8476FBD}"/>
              </a:ext>
            </a:extLst>
          </p:cNvPr>
          <p:cNvSpPr/>
          <p:nvPr/>
        </p:nvSpPr>
        <p:spPr>
          <a:xfrm>
            <a:off x="4241669" y="1690830"/>
            <a:ext cx="373508" cy="3880364"/>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関係者への通知・公告（</a:t>
            </a:r>
            <a:r>
              <a:rPr kumimoji="1" lang="en-US" altLang="ja-JP" dirty="0">
                <a:latin typeface="メイリオ" panose="020B0604030504040204" pitchFamily="50" charset="-128"/>
                <a:ea typeface="メイリオ" panose="020B0604030504040204" pitchFamily="50" charset="-128"/>
              </a:rPr>
              <a:t>1</a:t>
            </a:r>
            <a:r>
              <a:rPr kumimoji="1" lang="ja-JP" altLang="en-US" dirty="0">
                <a:latin typeface="メイリオ" panose="020B0604030504040204" pitchFamily="50" charset="-128"/>
                <a:ea typeface="メイリオ" panose="020B0604030504040204" pitchFamily="50" charset="-128"/>
              </a:rPr>
              <a:t>か月）</a:t>
            </a:r>
          </a:p>
        </p:txBody>
      </p:sp>
      <p:sp>
        <p:nvSpPr>
          <p:cNvPr id="15" name="四角形: 角を丸くする 14">
            <a:extLst>
              <a:ext uri="{FF2B5EF4-FFF2-40B4-BE49-F238E27FC236}">
                <a16:creationId xmlns:a16="http://schemas.microsoft.com/office/drawing/2014/main" id="{4C29AB28-79DE-ABF3-F151-F81C31671DB8}"/>
              </a:ext>
            </a:extLst>
          </p:cNvPr>
          <p:cNvSpPr/>
          <p:nvPr/>
        </p:nvSpPr>
        <p:spPr>
          <a:xfrm>
            <a:off x="4972055" y="1710080"/>
            <a:ext cx="366263" cy="1882005"/>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定款変更・登記</a:t>
            </a:r>
          </a:p>
        </p:txBody>
      </p:sp>
      <p:sp>
        <p:nvSpPr>
          <p:cNvPr id="18" name="吹き出し: 四角形 17">
            <a:extLst>
              <a:ext uri="{FF2B5EF4-FFF2-40B4-BE49-F238E27FC236}">
                <a16:creationId xmlns:a16="http://schemas.microsoft.com/office/drawing/2014/main" id="{E4993681-E64A-A393-5B21-18558E2BD9D1}"/>
              </a:ext>
            </a:extLst>
          </p:cNvPr>
          <p:cNvSpPr/>
          <p:nvPr/>
        </p:nvSpPr>
        <p:spPr>
          <a:xfrm>
            <a:off x="5258332" y="776306"/>
            <a:ext cx="1850226" cy="738664"/>
          </a:xfrm>
          <a:prstGeom prst="wedgeRectCallout">
            <a:avLst>
              <a:gd name="adj1" fmla="val -99887"/>
              <a:gd name="adj2" fmla="val 72222"/>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9" name="Rectangle 1">
            <a:extLst>
              <a:ext uri="{FF2B5EF4-FFF2-40B4-BE49-F238E27FC236}">
                <a16:creationId xmlns:a16="http://schemas.microsoft.com/office/drawing/2014/main" id="{AB667A9C-9F18-60AB-9622-52D304312075}"/>
              </a:ext>
            </a:extLst>
          </p:cNvPr>
          <p:cNvSpPr>
            <a:spLocks noChangeArrowheads="1"/>
          </p:cNvSpPr>
          <p:nvPr/>
        </p:nvSpPr>
        <p:spPr bwMode="auto">
          <a:xfrm>
            <a:off x="5258333" y="791740"/>
            <a:ext cx="18502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合併が成立する日（効力発生日）に消滅法人の全ての財産と権利義務が存続法人に自動的に引き継がれる。</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0" name="四角形: 角を丸くする 19">
            <a:extLst>
              <a:ext uri="{FF2B5EF4-FFF2-40B4-BE49-F238E27FC236}">
                <a16:creationId xmlns:a16="http://schemas.microsoft.com/office/drawing/2014/main" id="{118442BA-7368-F136-A810-207EDD0428A5}"/>
              </a:ext>
            </a:extLst>
          </p:cNvPr>
          <p:cNvSpPr/>
          <p:nvPr/>
        </p:nvSpPr>
        <p:spPr>
          <a:xfrm>
            <a:off x="4979948" y="3750733"/>
            <a:ext cx="358370" cy="1839711"/>
          </a:xfrm>
          <a:prstGeom prst="roundRect">
            <a:avLst/>
          </a:prstGeom>
          <a:noFill/>
        </p:spPr>
        <p:style>
          <a:lnRef idx="2">
            <a:schemeClr val="accent3"/>
          </a:lnRef>
          <a:fillRef idx="1">
            <a:schemeClr val="lt1"/>
          </a:fillRef>
          <a:effectRef idx="0">
            <a:schemeClr val="accent3"/>
          </a:effectRef>
          <a:fontRef idx="minor">
            <a:schemeClr val="dk1"/>
          </a:fontRef>
        </p:style>
        <p:txBody>
          <a:bodyPr vert="eaVert" rtlCol="0" anchor="ctr"/>
          <a:lstStyle/>
          <a:p>
            <a:pPr algn="ctr"/>
            <a:r>
              <a:rPr kumimoji="1" lang="ja-JP" altLang="en-US" dirty="0">
                <a:latin typeface="メイリオ" panose="020B0604030504040204" pitchFamily="50" charset="-128"/>
                <a:ea typeface="メイリオ" panose="020B0604030504040204" pitchFamily="50" charset="-128"/>
              </a:rPr>
              <a:t>消滅法人の解散</a:t>
            </a:r>
          </a:p>
        </p:txBody>
      </p:sp>
      <p:sp>
        <p:nvSpPr>
          <p:cNvPr id="21" name="Rectangle 2">
            <a:extLst>
              <a:ext uri="{FF2B5EF4-FFF2-40B4-BE49-F238E27FC236}">
                <a16:creationId xmlns:a16="http://schemas.microsoft.com/office/drawing/2014/main" id="{65876F2A-0F93-0404-158D-585D316EA378}"/>
              </a:ext>
            </a:extLst>
          </p:cNvPr>
          <p:cNvSpPr>
            <a:spLocks noChangeArrowheads="1"/>
          </p:cNvSpPr>
          <p:nvPr/>
        </p:nvSpPr>
        <p:spPr bwMode="auto">
          <a:xfrm>
            <a:off x="5600790" y="1563769"/>
            <a:ext cx="4208733"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ja-JP" altLang="en-US"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　引き継ぎに当たっての手続き　＞</a:t>
            </a:r>
            <a:endPar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0" lang="ja-JP"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財産の移転</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不動産：不動産登記を変更し、消滅法人名義の不動産を存続法人に移転する手続きが必要</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現金預金：銀行口座を閉鎖し、存続法人の口座に残高を移転</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株式・証券：名義変更や証券会社での手続きを行います。</a:t>
            </a:r>
            <a:endParaRPr kumimoji="0" lang="en-US"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0" lang="ja-JP"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負債および契約義務の引き継ぎ</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負債：借入金やローンは存続法人が返済義務を負います。</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リース契約や取引契約：契約書に基づき、契約先に通知を行い、存続法人が契約者として義務を引き継ぎます。</a:t>
            </a:r>
            <a:endParaRPr kumimoji="0" lang="en-US"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0" lang="ja-JP"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従業員の雇用契約の引き継ぎ</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消滅法人の従業員がいる場合、存続法人がその雇用契約を引き継ぎ、労働条件や福利厚生を保証します。労働契約の変更が必要な場合、労働者との協議を行います。</a:t>
            </a:r>
            <a:endParaRPr kumimoji="0" lang="en-US"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tabLst/>
            </a:pP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0" lang="ja-JP"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訴訟などの法的義務の引き継ぎ</a:t>
            </a:r>
            <a:r>
              <a:rPr kumimoji="0" lang="en-US" altLang="ja-JP" sz="105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消滅法人が関与していた訴訟や法的手続きも、存続法人が当事者として引き継ぎます。</a:t>
            </a:r>
          </a:p>
        </p:txBody>
      </p:sp>
      <p:sp>
        <p:nvSpPr>
          <p:cNvPr id="22" name="吹き出し: 四角形 21">
            <a:extLst>
              <a:ext uri="{FF2B5EF4-FFF2-40B4-BE49-F238E27FC236}">
                <a16:creationId xmlns:a16="http://schemas.microsoft.com/office/drawing/2014/main" id="{14B78370-D54D-5101-BB23-743085F20050}"/>
              </a:ext>
            </a:extLst>
          </p:cNvPr>
          <p:cNvSpPr/>
          <p:nvPr/>
        </p:nvSpPr>
        <p:spPr>
          <a:xfrm>
            <a:off x="5699372" y="5541645"/>
            <a:ext cx="1850226" cy="351513"/>
          </a:xfrm>
          <a:prstGeom prst="wedgeRectCallout">
            <a:avLst>
              <a:gd name="adj1" fmla="val -69165"/>
              <a:gd name="adj2" fmla="val -47939"/>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4" name="Rectangle 1">
            <a:extLst>
              <a:ext uri="{FF2B5EF4-FFF2-40B4-BE49-F238E27FC236}">
                <a16:creationId xmlns:a16="http://schemas.microsoft.com/office/drawing/2014/main" id="{CCA74AA6-3FA6-67AB-389C-3D3A400F7666}"/>
              </a:ext>
            </a:extLst>
          </p:cNvPr>
          <p:cNvSpPr>
            <a:spLocks noChangeArrowheads="1"/>
          </p:cNvSpPr>
          <p:nvPr/>
        </p:nvSpPr>
        <p:spPr bwMode="auto">
          <a:xfrm>
            <a:off x="5699373" y="5590444"/>
            <a:ext cx="185022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法務局にて解散登記を行う</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7" name="吹き出し: 四角形 16">
            <a:extLst>
              <a:ext uri="{FF2B5EF4-FFF2-40B4-BE49-F238E27FC236}">
                <a16:creationId xmlns:a16="http://schemas.microsoft.com/office/drawing/2014/main" id="{FB66041E-FF81-F57E-7F8B-20071979EDD1}"/>
              </a:ext>
            </a:extLst>
          </p:cNvPr>
          <p:cNvSpPr/>
          <p:nvPr/>
        </p:nvSpPr>
        <p:spPr>
          <a:xfrm>
            <a:off x="991599" y="5490090"/>
            <a:ext cx="3580401" cy="1367910"/>
          </a:xfrm>
          <a:prstGeom prst="wedgeRectCallout">
            <a:avLst>
              <a:gd name="adj1" fmla="val -41841"/>
              <a:gd name="adj2" fmla="val -88014"/>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6" name="Rectangle 1">
            <a:extLst>
              <a:ext uri="{FF2B5EF4-FFF2-40B4-BE49-F238E27FC236}">
                <a16:creationId xmlns:a16="http://schemas.microsoft.com/office/drawing/2014/main" id="{3312285B-296A-AA0B-CC05-8C4325CBF8C6}"/>
              </a:ext>
            </a:extLst>
          </p:cNvPr>
          <p:cNvSpPr>
            <a:spLocks noChangeArrowheads="1"/>
          </p:cNvSpPr>
          <p:nvPr/>
        </p:nvSpPr>
        <p:spPr bwMode="auto">
          <a:xfrm>
            <a:off x="991600" y="5548790"/>
            <a:ext cx="3465845" cy="122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事業目的、内容などの他、財団法人側の以下の内容も明確に記載される。</a:t>
            </a:r>
            <a:endPar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財産目録（不動産、現金預金、株式、その他の資産）</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負債の詳細</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契約上の義務や権利（リース契約、取引契約、雇用契約など）</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05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訴訟に関する権利義務 </a:t>
            </a:r>
          </a:p>
        </p:txBody>
      </p:sp>
      <p:sp>
        <p:nvSpPr>
          <p:cNvPr id="32" name="矢印: 山形 31">
            <a:extLst>
              <a:ext uri="{FF2B5EF4-FFF2-40B4-BE49-F238E27FC236}">
                <a16:creationId xmlns:a16="http://schemas.microsoft.com/office/drawing/2014/main" id="{22FBAD06-C113-A9BA-55FA-A87F5E18DE2C}"/>
              </a:ext>
            </a:extLst>
          </p:cNvPr>
          <p:cNvSpPr/>
          <p:nvPr/>
        </p:nvSpPr>
        <p:spPr>
          <a:xfrm>
            <a:off x="878036" y="3354242"/>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矢印: 山形 32">
            <a:extLst>
              <a:ext uri="{FF2B5EF4-FFF2-40B4-BE49-F238E27FC236}">
                <a16:creationId xmlns:a16="http://schemas.microsoft.com/office/drawing/2014/main" id="{2A500E17-3AA5-5E46-8284-08CADBDBC747}"/>
              </a:ext>
            </a:extLst>
          </p:cNvPr>
          <p:cNvSpPr/>
          <p:nvPr/>
        </p:nvSpPr>
        <p:spPr>
          <a:xfrm>
            <a:off x="2311825" y="2506377"/>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矢印: 山形 33">
            <a:extLst>
              <a:ext uri="{FF2B5EF4-FFF2-40B4-BE49-F238E27FC236}">
                <a16:creationId xmlns:a16="http://schemas.microsoft.com/office/drawing/2014/main" id="{B117140C-C946-44E9-6509-BC4152011213}"/>
              </a:ext>
            </a:extLst>
          </p:cNvPr>
          <p:cNvSpPr/>
          <p:nvPr/>
        </p:nvSpPr>
        <p:spPr>
          <a:xfrm>
            <a:off x="3125864" y="2501919"/>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矢印: 山形 34">
            <a:extLst>
              <a:ext uri="{FF2B5EF4-FFF2-40B4-BE49-F238E27FC236}">
                <a16:creationId xmlns:a16="http://schemas.microsoft.com/office/drawing/2014/main" id="{7C5878E2-235F-6715-401F-F592F48DA87C}"/>
              </a:ext>
            </a:extLst>
          </p:cNvPr>
          <p:cNvSpPr/>
          <p:nvPr/>
        </p:nvSpPr>
        <p:spPr>
          <a:xfrm>
            <a:off x="1577888" y="2500340"/>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矢印: 山形 35">
            <a:extLst>
              <a:ext uri="{FF2B5EF4-FFF2-40B4-BE49-F238E27FC236}">
                <a16:creationId xmlns:a16="http://schemas.microsoft.com/office/drawing/2014/main" id="{3E618637-8B53-B550-D9FF-0BA95E0632F5}"/>
              </a:ext>
            </a:extLst>
          </p:cNvPr>
          <p:cNvSpPr/>
          <p:nvPr/>
        </p:nvSpPr>
        <p:spPr>
          <a:xfrm>
            <a:off x="3900780" y="3414194"/>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矢印: 山形 36">
            <a:extLst>
              <a:ext uri="{FF2B5EF4-FFF2-40B4-BE49-F238E27FC236}">
                <a16:creationId xmlns:a16="http://schemas.microsoft.com/office/drawing/2014/main" id="{C25D7963-431F-05E2-3E6B-DB5B5495B21D}"/>
              </a:ext>
            </a:extLst>
          </p:cNvPr>
          <p:cNvSpPr/>
          <p:nvPr/>
        </p:nvSpPr>
        <p:spPr>
          <a:xfrm>
            <a:off x="4645778" y="2482007"/>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矢印: 山形 37">
            <a:extLst>
              <a:ext uri="{FF2B5EF4-FFF2-40B4-BE49-F238E27FC236}">
                <a16:creationId xmlns:a16="http://schemas.microsoft.com/office/drawing/2014/main" id="{C058827E-712D-6567-10E8-697902455B46}"/>
              </a:ext>
            </a:extLst>
          </p:cNvPr>
          <p:cNvSpPr/>
          <p:nvPr/>
        </p:nvSpPr>
        <p:spPr>
          <a:xfrm>
            <a:off x="4652031" y="4285787"/>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矢印: 山形 38">
            <a:extLst>
              <a:ext uri="{FF2B5EF4-FFF2-40B4-BE49-F238E27FC236}">
                <a16:creationId xmlns:a16="http://schemas.microsoft.com/office/drawing/2014/main" id="{0395B58A-59BB-7876-141A-08B4D1AB0412}"/>
              </a:ext>
            </a:extLst>
          </p:cNvPr>
          <p:cNvSpPr/>
          <p:nvPr/>
        </p:nvSpPr>
        <p:spPr>
          <a:xfrm>
            <a:off x="3124016" y="4285787"/>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矢印: 山形 39">
            <a:extLst>
              <a:ext uri="{FF2B5EF4-FFF2-40B4-BE49-F238E27FC236}">
                <a16:creationId xmlns:a16="http://schemas.microsoft.com/office/drawing/2014/main" id="{1649C176-FEF1-424A-36EF-0BCA14C4BCCC}"/>
              </a:ext>
            </a:extLst>
          </p:cNvPr>
          <p:cNvSpPr/>
          <p:nvPr/>
        </p:nvSpPr>
        <p:spPr>
          <a:xfrm>
            <a:off x="2312771" y="4281046"/>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矢印: 山形 40">
            <a:extLst>
              <a:ext uri="{FF2B5EF4-FFF2-40B4-BE49-F238E27FC236}">
                <a16:creationId xmlns:a16="http://schemas.microsoft.com/office/drawing/2014/main" id="{7E70F48F-49C6-DBC2-80ED-6F1ADC0DC17F}"/>
              </a:ext>
            </a:extLst>
          </p:cNvPr>
          <p:cNvSpPr/>
          <p:nvPr/>
        </p:nvSpPr>
        <p:spPr>
          <a:xfrm>
            <a:off x="1577888" y="4250448"/>
            <a:ext cx="268794" cy="430482"/>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494166308"/>
      </p:ext>
    </p:extLst>
  </p:cSld>
  <p:clrMapOvr>
    <a:masterClrMapping/>
  </p:clrMapOvr>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393</TotalTime>
  <Words>901</Words>
  <Application>Microsoft Office PowerPoint</Application>
  <PresentationFormat>A4 210 x 297 mm</PresentationFormat>
  <Paragraphs>82</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-apple-system</vt:lpstr>
      <vt:lpstr>メイリオ</vt:lpstr>
      <vt:lpstr>Calibri</vt:lpstr>
      <vt:lpstr>Calibri Light</vt:lpstr>
      <vt:lpstr>レトロスペクト</vt:lpstr>
      <vt:lpstr>スポーツ組織統合準備委員会 法人格について</vt:lpstr>
      <vt:lpstr>法人格の比較</vt:lpstr>
      <vt:lpstr>一般社団法人設立ステップ</vt:lpstr>
      <vt:lpstr>一般社団法人と既存財団法人の統合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理恵 黒井</dc:creator>
  <cp:lastModifiedBy>理恵 黒井</cp:lastModifiedBy>
  <cp:revision>2</cp:revision>
  <dcterms:created xsi:type="dcterms:W3CDTF">2024-05-02T08:11:30Z</dcterms:created>
  <dcterms:modified xsi:type="dcterms:W3CDTF">2024-10-21T10:25:47Z</dcterms:modified>
</cp:coreProperties>
</file>